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548" r:id="rId2"/>
    <p:sldId id="550" r:id="rId3"/>
    <p:sldId id="539" r:id="rId4"/>
    <p:sldId id="54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38742C-0C41-436B-AA05-5ECB4136D2B1}" v="26" dt="2023-06-20T11:30:11.261"/>
    <p1510:client id="{5E2263D1-1D4B-46A3-B6C2-B74B3C6A30C5}" v="141" dt="2023-06-20T07:12:13.202"/>
    <p1510:client id="{99041152-0C50-41DA-AFE0-335FF2070786}" v="384" dt="2023-06-20T11:21:06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67" autoAdjust="0"/>
    <p:restoredTop sz="87722" autoAdjust="0"/>
  </p:normalViewPr>
  <p:slideViewPr>
    <p:cSldViewPr>
      <p:cViewPr varScale="1">
        <p:scale>
          <a:sx n="79" d="100"/>
          <a:sy n="79" d="100"/>
        </p:scale>
        <p:origin x="72" y="108"/>
      </p:cViewPr>
      <p:guideLst>
        <p:guide orient="horz" pos="2160"/>
        <p:guide pos="384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8F735AEA-D259-4448-9E6E-8F0AE9588CD9}"/>
    <pc:docChg chg="delSld">
      <pc:chgData name="Stewart Gale" userId="3647ddd2-6040-41ae-a96d-232c23482af8" providerId="ADAL" clId="{8F735AEA-D259-4448-9E6E-8F0AE9588CD9}" dt="2023-06-20T11:31:19.004" v="5" actId="47"/>
      <pc:docMkLst>
        <pc:docMk/>
      </pc:docMkLst>
      <pc:sldChg chg="del">
        <pc:chgData name="Stewart Gale" userId="3647ddd2-6040-41ae-a96d-232c23482af8" providerId="ADAL" clId="{8F735AEA-D259-4448-9E6E-8F0AE9588CD9}" dt="2023-06-20T11:31:18.426" v="4" actId="47"/>
        <pc:sldMkLst>
          <pc:docMk/>
          <pc:sldMk cId="92316884" sldId="543"/>
        </pc:sldMkLst>
      </pc:sldChg>
      <pc:sldChg chg="del">
        <pc:chgData name="Stewart Gale" userId="3647ddd2-6040-41ae-a96d-232c23482af8" providerId="ADAL" clId="{8F735AEA-D259-4448-9E6E-8F0AE9588CD9}" dt="2023-06-20T11:31:17.391" v="3" actId="47"/>
        <pc:sldMkLst>
          <pc:docMk/>
          <pc:sldMk cId="149802714" sldId="544"/>
        </pc:sldMkLst>
      </pc:sldChg>
      <pc:sldChg chg="del">
        <pc:chgData name="Stewart Gale" userId="3647ddd2-6040-41ae-a96d-232c23482af8" providerId="ADAL" clId="{8F735AEA-D259-4448-9E6E-8F0AE9588CD9}" dt="2023-06-20T11:31:16.866" v="2" actId="47"/>
        <pc:sldMkLst>
          <pc:docMk/>
          <pc:sldMk cId="1984280984" sldId="545"/>
        </pc:sldMkLst>
      </pc:sldChg>
      <pc:sldChg chg="del">
        <pc:chgData name="Stewart Gale" userId="3647ddd2-6040-41ae-a96d-232c23482af8" providerId="ADAL" clId="{8F735AEA-D259-4448-9E6E-8F0AE9588CD9}" dt="2023-06-20T11:31:16.356" v="1" actId="47"/>
        <pc:sldMkLst>
          <pc:docMk/>
          <pc:sldMk cId="2140327531" sldId="546"/>
        </pc:sldMkLst>
      </pc:sldChg>
      <pc:sldChg chg="del">
        <pc:chgData name="Stewart Gale" userId="3647ddd2-6040-41ae-a96d-232c23482af8" providerId="ADAL" clId="{8F735AEA-D259-4448-9E6E-8F0AE9588CD9}" dt="2023-06-20T11:31:15.669" v="0" actId="47"/>
        <pc:sldMkLst>
          <pc:docMk/>
          <pc:sldMk cId="3166738230" sldId="547"/>
        </pc:sldMkLst>
      </pc:sldChg>
      <pc:sldChg chg="del">
        <pc:chgData name="Stewart Gale" userId="3647ddd2-6040-41ae-a96d-232c23482af8" providerId="ADAL" clId="{8F735AEA-D259-4448-9E6E-8F0AE9588CD9}" dt="2023-06-20T11:31:19.004" v="5" actId="47"/>
        <pc:sldMkLst>
          <pc:docMk/>
          <pc:sldMk cId="3302241788" sldId="551"/>
        </pc:sldMkLst>
      </pc:sldChg>
    </pc:docChg>
  </pc:docChgLst>
  <pc:docChgLst>
    <pc:chgData name="Stewart Gale" userId="3647ddd2-6040-41ae-a96d-232c23482af8" providerId="ADAL" clId="{99041152-0C50-41DA-AFE0-335FF2070786}"/>
    <pc:docChg chg="undo custSel addSld modSld sldOrd">
      <pc:chgData name="Stewart Gale" userId="3647ddd2-6040-41ae-a96d-232c23482af8" providerId="ADAL" clId="{99041152-0C50-41DA-AFE0-335FF2070786}" dt="2023-06-20T11:21:06.950" v="216" actId="113"/>
      <pc:docMkLst>
        <pc:docMk/>
      </pc:docMkLst>
      <pc:sldChg chg="addSp delSp modSp mod delAnim modAnim">
        <pc:chgData name="Stewart Gale" userId="3647ddd2-6040-41ae-a96d-232c23482af8" providerId="ADAL" clId="{99041152-0C50-41DA-AFE0-335FF2070786}" dt="2023-06-20T11:13:53.739" v="95"/>
        <pc:sldMkLst>
          <pc:docMk/>
          <pc:sldMk cId="4055975939" sldId="537"/>
        </pc:sldMkLst>
        <pc:spChg chg="add mod">
          <ac:chgData name="Stewart Gale" userId="3647ddd2-6040-41ae-a96d-232c23482af8" providerId="ADAL" clId="{99041152-0C50-41DA-AFE0-335FF2070786}" dt="2023-06-20T11:13:19.193" v="91" actId="120"/>
          <ac:spMkLst>
            <pc:docMk/>
            <pc:sldMk cId="4055975939" sldId="537"/>
            <ac:spMk id="2" creationId="{477406E5-B6ED-5FD8-38AA-1F610F5C49DF}"/>
          </ac:spMkLst>
        </pc:spChg>
        <pc:spChg chg="mod">
          <ac:chgData name="Stewart Gale" userId="3647ddd2-6040-41ae-a96d-232c23482af8" providerId="ADAL" clId="{99041152-0C50-41DA-AFE0-335FF2070786}" dt="2023-06-20T11:11:58.934" v="40" actId="1076"/>
          <ac:spMkLst>
            <pc:docMk/>
            <pc:sldMk cId="4055975939" sldId="537"/>
            <ac:spMk id="6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11:39.757" v="36" actId="122"/>
          <ac:spMkLst>
            <pc:docMk/>
            <pc:sldMk cId="4055975939" sldId="537"/>
            <ac:spMk id="7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12:49.396" v="80" actId="1076"/>
          <ac:spMkLst>
            <pc:docMk/>
            <pc:sldMk cId="4055975939" sldId="537"/>
            <ac:spMk id="11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12:49.396" v="80" actId="1076"/>
          <ac:spMkLst>
            <pc:docMk/>
            <pc:sldMk cId="4055975939" sldId="537"/>
            <ac:spMk id="13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12:49.396" v="80" actId="1076"/>
          <ac:spMkLst>
            <pc:docMk/>
            <pc:sldMk cId="4055975939" sldId="537"/>
            <ac:spMk id="14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12:49.396" v="80" actId="1076"/>
          <ac:spMkLst>
            <pc:docMk/>
            <pc:sldMk cId="4055975939" sldId="537"/>
            <ac:spMk id="19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12:49.396" v="80" actId="1076"/>
          <ac:spMkLst>
            <pc:docMk/>
            <pc:sldMk cId="4055975939" sldId="537"/>
            <ac:spMk id="20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13:02.626" v="88" actId="1076"/>
          <ac:spMkLst>
            <pc:docMk/>
            <pc:sldMk cId="4055975939" sldId="537"/>
            <ac:spMk id="21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12:49.396" v="80" actId="1076"/>
          <ac:spMkLst>
            <pc:docMk/>
            <pc:sldMk cId="4055975939" sldId="537"/>
            <ac:spMk id="24" creationId="{00000000-0000-0000-0000-000000000000}"/>
          </ac:spMkLst>
        </pc:spChg>
        <pc:spChg chg="del">
          <ac:chgData name="Stewart Gale" userId="3647ddd2-6040-41ae-a96d-232c23482af8" providerId="ADAL" clId="{99041152-0C50-41DA-AFE0-335FF2070786}" dt="2023-06-20T11:10:06.107" v="0" actId="478"/>
          <ac:spMkLst>
            <pc:docMk/>
            <pc:sldMk cId="4055975939" sldId="537"/>
            <ac:spMk id="25" creationId="{00000000-0000-0000-0000-000000000000}"/>
          </ac:spMkLst>
        </pc:spChg>
        <pc:cxnChg chg="mod">
          <ac:chgData name="Stewart Gale" userId="3647ddd2-6040-41ae-a96d-232c23482af8" providerId="ADAL" clId="{99041152-0C50-41DA-AFE0-335FF2070786}" dt="2023-06-20T11:12:49.396" v="80" actId="1076"/>
          <ac:cxnSpMkLst>
            <pc:docMk/>
            <pc:sldMk cId="4055975939" sldId="537"/>
            <ac:cxnSpMk id="9" creationId="{00000000-0000-0000-0000-000000000000}"/>
          </ac:cxnSpMkLst>
        </pc:cxnChg>
        <pc:cxnChg chg="mod">
          <ac:chgData name="Stewart Gale" userId="3647ddd2-6040-41ae-a96d-232c23482af8" providerId="ADAL" clId="{99041152-0C50-41DA-AFE0-335FF2070786}" dt="2023-06-20T11:12:49.396" v="80" actId="1076"/>
          <ac:cxnSpMkLst>
            <pc:docMk/>
            <pc:sldMk cId="4055975939" sldId="537"/>
            <ac:cxnSpMk id="10" creationId="{00000000-0000-0000-0000-000000000000}"/>
          </ac:cxnSpMkLst>
        </pc:cxnChg>
      </pc:sldChg>
      <pc:sldChg chg="delSp modSp mod delAnim modAnim">
        <pc:chgData name="Stewart Gale" userId="3647ddd2-6040-41ae-a96d-232c23482af8" providerId="ADAL" clId="{99041152-0C50-41DA-AFE0-335FF2070786}" dt="2023-06-20T11:19:57.205" v="192"/>
        <pc:sldMkLst>
          <pc:docMk/>
          <pc:sldMk cId="2196074177" sldId="538"/>
        </pc:sldMkLst>
        <pc:spChg chg="mod">
          <ac:chgData name="Stewart Gale" userId="3647ddd2-6040-41ae-a96d-232c23482af8" providerId="ADAL" clId="{99041152-0C50-41DA-AFE0-335FF2070786}" dt="2023-06-20T11:14:56.764" v="130" actId="403"/>
          <ac:spMkLst>
            <pc:docMk/>
            <pc:sldMk cId="2196074177" sldId="538"/>
            <ac:spMk id="5" creationId="{00000000-0000-0000-0000-000000000000}"/>
          </ac:spMkLst>
        </pc:spChg>
        <pc:spChg chg="del mod">
          <ac:chgData name="Stewart Gale" userId="3647ddd2-6040-41ae-a96d-232c23482af8" providerId="ADAL" clId="{99041152-0C50-41DA-AFE0-335FF2070786}" dt="2023-06-20T11:18:41.350" v="166" actId="478"/>
          <ac:spMkLst>
            <pc:docMk/>
            <pc:sldMk cId="2196074177" sldId="538"/>
            <ac:spMk id="6" creationId="{00000000-0000-0000-0000-000000000000}"/>
          </ac:spMkLst>
        </pc:spChg>
        <pc:spChg chg="del mod">
          <ac:chgData name="Stewart Gale" userId="3647ddd2-6040-41ae-a96d-232c23482af8" providerId="ADAL" clId="{99041152-0C50-41DA-AFE0-335FF2070786}" dt="2023-06-20T11:18:41.350" v="166" actId="478"/>
          <ac:spMkLst>
            <pc:docMk/>
            <pc:sldMk cId="2196074177" sldId="538"/>
            <ac:spMk id="7" creationId="{00000000-0000-0000-0000-000000000000}"/>
          </ac:spMkLst>
        </pc:spChg>
        <pc:spChg chg="del mod">
          <ac:chgData name="Stewart Gale" userId="3647ddd2-6040-41ae-a96d-232c23482af8" providerId="ADAL" clId="{99041152-0C50-41DA-AFE0-335FF2070786}" dt="2023-06-20T11:18:41.350" v="166" actId="478"/>
          <ac:spMkLst>
            <pc:docMk/>
            <pc:sldMk cId="2196074177" sldId="538"/>
            <ac:spMk id="8" creationId="{00000000-0000-0000-0000-000000000000}"/>
          </ac:spMkLst>
        </pc:spChg>
        <pc:spChg chg="del mod">
          <ac:chgData name="Stewart Gale" userId="3647ddd2-6040-41ae-a96d-232c23482af8" providerId="ADAL" clId="{99041152-0C50-41DA-AFE0-335FF2070786}" dt="2023-06-20T11:18:41.350" v="166" actId="478"/>
          <ac:spMkLst>
            <pc:docMk/>
            <pc:sldMk cId="2196074177" sldId="538"/>
            <ac:spMk id="9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19:39.485" v="186" actId="1076"/>
          <ac:spMkLst>
            <pc:docMk/>
            <pc:sldMk cId="2196074177" sldId="538"/>
            <ac:spMk id="10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19:39.485" v="186" actId="1076"/>
          <ac:spMkLst>
            <pc:docMk/>
            <pc:sldMk cId="2196074177" sldId="538"/>
            <ac:spMk id="11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19:42.464" v="187" actId="1076"/>
          <ac:spMkLst>
            <pc:docMk/>
            <pc:sldMk cId="2196074177" sldId="538"/>
            <ac:spMk id="12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19:34.924" v="185" actId="1076"/>
          <ac:spMkLst>
            <pc:docMk/>
            <pc:sldMk cId="2196074177" sldId="538"/>
            <ac:spMk id="13" creationId="{00000000-0000-0000-0000-000000000000}"/>
          </ac:spMkLst>
        </pc:spChg>
        <pc:spChg chg="del">
          <ac:chgData name="Stewart Gale" userId="3647ddd2-6040-41ae-a96d-232c23482af8" providerId="ADAL" clId="{99041152-0C50-41DA-AFE0-335FF2070786}" dt="2023-06-20T11:18:41.350" v="166" actId="478"/>
          <ac:spMkLst>
            <pc:docMk/>
            <pc:sldMk cId="2196074177" sldId="538"/>
            <ac:spMk id="14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19:39.485" v="186" actId="1076"/>
          <ac:spMkLst>
            <pc:docMk/>
            <pc:sldMk cId="2196074177" sldId="538"/>
            <ac:spMk id="16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19:47.791" v="189" actId="14100"/>
          <ac:spMkLst>
            <pc:docMk/>
            <pc:sldMk cId="2196074177" sldId="538"/>
            <ac:spMk id="17" creationId="{00000000-0000-0000-0000-000000000000}"/>
          </ac:spMkLst>
        </pc:spChg>
        <pc:spChg chg="del">
          <ac:chgData name="Stewart Gale" userId="3647ddd2-6040-41ae-a96d-232c23482af8" providerId="ADAL" clId="{99041152-0C50-41DA-AFE0-335FF2070786}" dt="2023-06-20T11:18:41.350" v="166" actId="478"/>
          <ac:spMkLst>
            <pc:docMk/>
            <pc:sldMk cId="2196074177" sldId="538"/>
            <ac:spMk id="18" creationId="{00000000-0000-0000-0000-000000000000}"/>
          </ac:spMkLst>
        </pc:spChg>
        <pc:spChg chg="del">
          <ac:chgData name="Stewart Gale" userId="3647ddd2-6040-41ae-a96d-232c23482af8" providerId="ADAL" clId="{99041152-0C50-41DA-AFE0-335FF2070786}" dt="2023-06-20T11:18:41.350" v="166" actId="478"/>
          <ac:spMkLst>
            <pc:docMk/>
            <pc:sldMk cId="2196074177" sldId="538"/>
            <ac:spMk id="19" creationId="{00000000-0000-0000-0000-000000000000}"/>
          </ac:spMkLst>
        </pc:spChg>
        <pc:spChg chg="del mod">
          <ac:chgData name="Stewart Gale" userId="3647ddd2-6040-41ae-a96d-232c23482af8" providerId="ADAL" clId="{99041152-0C50-41DA-AFE0-335FF2070786}" dt="2023-06-20T11:18:41.350" v="166" actId="478"/>
          <ac:spMkLst>
            <pc:docMk/>
            <pc:sldMk cId="2196074177" sldId="538"/>
            <ac:spMk id="20" creationId="{00000000-0000-0000-0000-000000000000}"/>
          </ac:spMkLst>
        </pc:spChg>
        <pc:spChg chg="del">
          <ac:chgData name="Stewart Gale" userId="3647ddd2-6040-41ae-a96d-232c23482af8" providerId="ADAL" clId="{99041152-0C50-41DA-AFE0-335FF2070786}" dt="2023-06-20T11:16:26.557" v="131" actId="478"/>
          <ac:spMkLst>
            <pc:docMk/>
            <pc:sldMk cId="2196074177" sldId="538"/>
            <ac:spMk id="21" creationId="{00000000-0000-0000-0000-000000000000}"/>
          </ac:spMkLst>
        </pc:spChg>
        <pc:spChg chg="del">
          <ac:chgData name="Stewart Gale" userId="3647ddd2-6040-41ae-a96d-232c23482af8" providerId="ADAL" clId="{99041152-0C50-41DA-AFE0-335FF2070786}" dt="2023-06-20T11:16:26.557" v="131" actId="478"/>
          <ac:spMkLst>
            <pc:docMk/>
            <pc:sldMk cId="2196074177" sldId="538"/>
            <ac:spMk id="22" creationId="{00000000-0000-0000-0000-000000000000}"/>
          </ac:spMkLst>
        </pc:spChg>
        <pc:spChg chg="del">
          <ac:chgData name="Stewart Gale" userId="3647ddd2-6040-41ae-a96d-232c23482af8" providerId="ADAL" clId="{99041152-0C50-41DA-AFE0-335FF2070786}" dt="2023-06-20T11:16:26.557" v="131" actId="478"/>
          <ac:spMkLst>
            <pc:docMk/>
            <pc:sldMk cId="2196074177" sldId="538"/>
            <ac:spMk id="23" creationId="{00000000-0000-0000-0000-000000000000}"/>
          </ac:spMkLst>
        </pc:spChg>
        <pc:spChg chg="del">
          <ac:chgData name="Stewart Gale" userId="3647ddd2-6040-41ae-a96d-232c23482af8" providerId="ADAL" clId="{99041152-0C50-41DA-AFE0-335FF2070786}" dt="2023-06-20T11:16:26.557" v="131" actId="478"/>
          <ac:spMkLst>
            <pc:docMk/>
            <pc:sldMk cId="2196074177" sldId="538"/>
            <ac:spMk id="24" creationId="{00000000-0000-0000-0000-000000000000}"/>
          </ac:spMkLst>
        </pc:spChg>
        <pc:spChg chg="del">
          <ac:chgData name="Stewart Gale" userId="3647ddd2-6040-41ae-a96d-232c23482af8" providerId="ADAL" clId="{99041152-0C50-41DA-AFE0-335FF2070786}" dt="2023-06-20T11:16:26.557" v="131" actId="478"/>
          <ac:spMkLst>
            <pc:docMk/>
            <pc:sldMk cId="2196074177" sldId="538"/>
            <ac:spMk id="25" creationId="{00000000-0000-0000-0000-000000000000}"/>
          </ac:spMkLst>
        </pc:spChg>
        <pc:spChg chg="del">
          <ac:chgData name="Stewart Gale" userId="3647ddd2-6040-41ae-a96d-232c23482af8" providerId="ADAL" clId="{99041152-0C50-41DA-AFE0-335FF2070786}" dt="2023-06-20T11:16:26.557" v="131" actId="478"/>
          <ac:spMkLst>
            <pc:docMk/>
            <pc:sldMk cId="2196074177" sldId="538"/>
            <ac:spMk id="26" creationId="{00000000-0000-0000-0000-000000000000}"/>
          </ac:spMkLst>
        </pc:spChg>
        <pc:spChg chg="del">
          <ac:chgData name="Stewart Gale" userId="3647ddd2-6040-41ae-a96d-232c23482af8" providerId="ADAL" clId="{99041152-0C50-41DA-AFE0-335FF2070786}" dt="2023-06-20T11:16:26.557" v="131" actId="478"/>
          <ac:spMkLst>
            <pc:docMk/>
            <pc:sldMk cId="2196074177" sldId="538"/>
            <ac:spMk id="27" creationId="{00000000-0000-0000-0000-000000000000}"/>
          </ac:spMkLst>
        </pc:spChg>
        <pc:grpChg chg="del">
          <ac:chgData name="Stewart Gale" userId="3647ddd2-6040-41ae-a96d-232c23482af8" providerId="ADAL" clId="{99041152-0C50-41DA-AFE0-335FF2070786}" dt="2023-06-20T11:14:29.348" v="96" actId="478"/>
          <ac:grpSpMkLst>
            <pc:docMk/>
            <pc:sldMk cId="2196074177" sldId="538"/>
            <ac:grpSpMk id="2" creationId="{00000000-0000-0000-0000-000000000000}"/>
          </ac:grpSpMkLst>
        </pc:grpChg>
      </pc:sldChg>
      <pc:sldChg chg="delSp modSp mod delAnim">
        <pc:chgData name="Stewart Gale" userId="3647ddd2-6040-41ae-a96d-232c23482af8" providerId="ADAL" clId="{99041152-0C50-41DA-AFE0-335FF2070786}" dt="2023-06-20T11:21:06.950" v="216" actId="113"/>
        <pc:sldMkLst>
          <pc:docMk/>
          <pc:sldMk cId="1395808901" sldId="540"/>
        </pc:sldMkLst>
        <pc:spChg chg="mod">
          <ac:chgData name="Stewart Gale" userId="3647ddd2-6040-41ae-a96d-232c23482af8" providerId="ADAL" clId="{99041152-0C50-41DA-AFE0-335FF2070786}" dt="2023-06-20T11:20:11.865" v="199" actId="14100"/>
          <ac:spMkLst>
            <pc:docMk/>
            <pc:sldMk cId="1395808901" sldId="540"/>
            <ac:spMk id="7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20:47.013" v="214" actId="1076"/>
          <ac:spMkLst>
            <pc:docMk/>
            <pc:sldMk cId="1395808901" sldId="540"/>
            <ac:spMk id="10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20:47.013" v="214" actId="1076"/>
          <ac:spMkLst>
            <pc:docMk/>
            <pc:sldMk cId="1395808901" sldId="540"/>
            <ac:spMk id="11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20:47.013" v="214" actId="1076"/>
          <ac:spMkLst>
            <pc:docMk/>
            <pc:sldMk cId="1395808901" sldId="540"/>
            <ac:spMk id="12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20:47.013" v="214" actId="1076"/>
          <ac:spMkLst>
            <pc:docMk/>
            <pc:sldMk cId="1395808901" sldId="540"/>
            <ac:spMk id="13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20:47.013" v="214" actId="1076"/>
          <ac:spMkLst>
            <pc:docMk/>
            <pc:sldMk cId="1395808901" sldId="540"/>
            <ac:spMk id="14" creationId="{00000000-0000-0000-0000-000000000000}"/>
          </ac:spMkLst>
        </pc:spChg>
        <pc:spChg chg="del">
          <ac:chgData name="Stewart Gale" userId="3647ddd2-6040-41ae-a96d-232c23482af8" providerId="ADAL" clId="{99041152-0C50-41DA-AFE0-335FF2070786}" dt="2023-06-20T11:20:15.785" v="200" actId="478"/>
          <ac:spMkLst>
            <pc:docMk/>
            <pc:sldMk cId="1395808901" sldId="540"/>
            <ac:spMk id="15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20:47.013" v="214" actId="1076"/>
          <ac:spMkLst>
            <pc:docMk/>
            <pc:sldMk cId="1395808901" sldId="540"/>
            <ac:spMk id="16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21:06.950" v="216" actId="113"/>
          <ac:spMkLst>
            <pc:docMk/>
            <pc:sldMk cId="1395808901" sldId="540"/>
            <ac:spMk id="18" creationId="{00000000-0000-0000-0000-000000000000}"/>
          </ac:spMkLst>
        </pc:spChg>
        <pc:spChg chg="del mod">
          <ac:chgData name="Stewart Gale" userId="3647ddd2-6040-41ae-a96d-232c23482af8" providerId="ADAL" clId="{99041152-0C50-41DA-AFE0-335FF2070786}" dt="2023-06-20T11:20:22.810" v="202" actId="478"/>
          <ac:spMkLst>
            <pc:docMk/>
            <pc:sldMk cId="1395808901" sldId="540"/>
            <ac:spMk id="19" creationId="{00000000-0000-0000-0000-000000000000}"/>
          </ac:spMkLst>
        </pc:spChg>
        <pc:grpChg chg="del">
          <ac:chgData name="Stewart Gale" userId="3647ddd2-6040-41ae-a96d-232c23482af8" providerId="ADAL" clId="{99041152-0C50-41DA-AFE0-335FF2070786}" dt="2023-06-20T11:20:03.451" v="193" actId="478"/>
          <ac:grpSpMkLst>
            <pc:docMk/>
            <pc:sldMk cId="1395808901" sldId="540"/>
            <ac:grpSpMk id="3" creationId="{00000000-0000-0000-0000-000000000000}"/>
          </ac:grpSpMkLst>
        </pc:grpChg>
        <pc:cxnChg chg="mod">
          <ac:chgData name="Stewart Gale" userId="3647ddd2-6040-41ae-a96d-232c23482af8" providerId="ADAL" clId="{99041152-0C50-41DA-AFE0-335FF2070786}" dt="2023-06-20T11:20:47.013" v="214" actId="1076"/>
          <ac:cxnSpMkLst>
            <pc:docMk/>
            <pc:sldMk cId="1395808901" sldId="540"/>
            <ac:cxnSpMk id="8" creationId="{00000000-0000-0000-0000-000000000000}"/>
          </ac:cxnSpMkLst>
        </pc:cxnChg>
        <pc:cxnChg chg="mod">
          <ac:chgData name="Stewart Gale" userId="3647ddd2-6040-41ae-a96d-232c23482af8" providerId="ADAL" clId="{99041152-0C50-41DA-AFE0-335FF2070786}" dt="2023-06-20T11:20:47.013" v="214" actId="1076"/>
          <ac:cxnSpMkLst>
            <pc:docMk/>
            <pc:sldMk cId="1395808901" sldId="540"/>
            <ac:cxnSpMk id="9" creationId="{00000000-0000-0000-0000-000000000000}"/>
          </ac:cxnSpMkLst>
        </pc:cxnChg>
      </pc:sldChg>
      <pc:sldChg chg="delSp modSp add mod ord modAnim">
        <pc:chgData name="Stewart Gale" userId="3647ddd2-6040-41ae-a96d-232c23482af8" providerId="ADAL" clId="{99041152-0C50-41DA-AFE0-335FF2070786}" dt="2023-06-20T11:19:51.711" v="191"/>
        <pc:sldMkLst>
          <pc:docMk/>
          <pc:sldMk cId="2682642467" sldId="550"/>
        </pc:sldMkLst>
        <pc:spChg chg="del">
          <ac:chgData name="Stewart Gale" userId="3647ddd2-6040-41ae-a96d-232c23482af8" providerId="ADAL" clId="{99041152-0C50-41DA-AFE0-335FF2070786}" dt="2023-06-20T11:17:13.813" v="144" actId="478"/>
          <ac:spMkLst>
            <pc:docMk/>
            <pc:sldMk cId="2682642467" sldId="550"/>
            <ac:spMk id="10" creationId="{00000000-0000-0000-0000-000000000000}"/>
          </ac:spMkLst>
        </pc:spChg>
        <pc:spChg chg="del">
          <ac:chgData name="Stewart Gale" userId="3647ddd2-6040-41ae-a96d-232c23482af8" providerId="ADAL" clId="{99041152-0C50-41DA-AFE0-335FF2070786}" dt="2023-06-20T11:17:13.813" v="144" actId="478"/>
          <ac:spMkLst>
            <pc:docMk/>
            <pc:sldMk cId="2682642467" sldId="550"/>
            <ac:spMk id="11" creationId="{00000000-0000-0000-0000-000000000000}"/>
          </ac:spMkLst>
        </pc:spChg>
        <pc:spChg chg="del">
          <ac:chgData name="Stewart Gale" userId="3647ddd2-6040-41ae-a96d-232c23482af8" providerId="ADAL" clId="{99041152-0C50-41DA-AFE0-335FF2070786}" dt="2023-06-20T11:17:13.813" v="144" actId="478"/>
          <ac:spMkLst>
            <pc:docMk/>
            <pc:sldMk cId="2682642467" sldId="550"/>
            <ac:spMk id="12" creationId="{00000000-0000-0000-0000-000000000000}"/>
          </ac:spMkLst>
        </pc:spChg>
        <pc:spChg chg="del">
          <ac:chgData name="Stewart Gale" userId="3647ddd2-6040-41ae-a96d-232c23482af8" providerId="ADAL" clId="{99041152-0C50-41DA-AFE0-335FF2070786}" dt="2023-06-20T11:17:13.813" v="144" actId="478"/>
          <ac:spMkLst>
            <pc:docMk/>
            <pc:sldMk cId="2682642467" sldId="550"/>
            <ac:spMk id="13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17:52.013" v="161" actId="1076"/>
          <ac:spMkLst>
            <pc:docMk/>
            <pc:sldMk cId="2682642467" sldId="550"/>
            <ac:spMk id="14" creationId="{00000000-0000-0000-0000-000000000000}"/>
          </ac:spMkLst>
        </pc:spChg>
        <pc:spChg chg="del">
          <ac:chgData name="Stewart Gale" userId="3647ddd2-6040-41ae-a96d-232c23482af8" providerId="ADAL" clId="{99041152-0C50-41DA-AFE0-335FF2070786}" dt="2023-06-20T11:17:13.813" v="144" actId="478"/>
          <ac:spMkLst>
            <pc:docMk/>
            <pc:sldMk cId="2682642467" sldId="550"/>
            <ac:spMk id="16" creationId="{00000000-0000-0000-0000-000000000000}"/>
          </ac:spMkLst>
        </pc:spChg>
        <pc:spChg chg="del">
          <ac:chgData name="Stewart Gale" userId="3647ddd2-6040-41ae-a96d-232c23482af8" providerId="ADAL" clId="{99041152-0C50-41DA-AFE0-335FF2070786}" dt="2023-06-20T11:17:13.813" v="144" actId="478"/>
          <ac:spMkLst>
            <pc:docMk/>
            <pc:sldMk cId="2682642467" sldId="550"/>
            <ac:spMk id="17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17:48.779" v="160" actId="1076"/>
          <ac:spMkLst>
            <pc:docMk/>
            <pc:sldMk cId="2682642467" sldId="550"/>
            <ac:spMk id="18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18:21.559" v="164" actId="14100"/>
          <ac:spMkLst>
            <pc:docMk/>
            <pc:sldMk cId="2682642467" sldId="550"/>
            <ac:spMk id="19" creationId="{00000000-0000-0000-0000-000000000000}"/>
          </ac:spMkLst>
        </pc:spChg>
        <pc:spChg chg="mod">
          <ac:chgData name="Stewart Gale" userId="3647ddd2-6040-41ae-a96d-232c23482af8" providerId="ADAL" clId="{99041152-0C50-41DA-AFE0-335FF2070786}" dt="2023-06-20T11:18:23.346" v="165" actId="14100"/>
          <ac:spMkLst>
            <pc:docMk/>
            <pc:sldMk cId="2682642467" sldId="550"/>
            <ac:spMk id="20" creationId="{00000000-0000-0000-0000-000000000000}"/>
          </ac:spMkLst>
        </pc:spChg>
      </pc:sldChg>
    </pc:docChg>
  </pc:docChgLst>
  <pc:docChgLst>
    <pc:chgData name="Stewart Gale" userId="3647ddd2-6040-41ae-a96d-232c23482af8" providerId="ADAL" clId="{5238742C-0C41-436B-AA05-5ECB4136D2B1}"/>
    <pc:docChg chg="undo custSel addSld delSld modSld">
      <pc:chgData name="Stewart Gale" userId="3647ddd2-6040-41ae-a96d-232c23482af8" providerId="ADAL" clId="{5238742C-0C41-436B-AA05-5ECB4136D2B1}" dt="2023-06-20T11:30:35.524" v="180" actId="47"/>
      <pc:docMkLst>
        <pc:docMk/>
      </pc:docMkLst>
      <pc:sldChg chg="del">
        <pc:chgData name="Stewart Gale" userId="3647ddd2-6040-41ae-a96d-232c23482af8" providerId="ADAL" clId="{5238742C-0C41-436B-AA05-5ECB4136D2B1}" dt="2023-06-20T11:22:12.785" v="0" actId="47"/>
        <pc:sldMkLst>
          <pc:docMk/>
          <pc:sldMk cId="3671512207" sldId="536"/>
        </pc:sldMkLst>
      </pc:sldChg>
      <pc:sldChg chg="del">
        <pc:chgData name="Stewart Gale" userId="3647ddd2-6040-41ae-a96d-232c23482af8" providerId="ADAL" clId="{5238742C-0C41-436B-AA05-5ECB4136D2B1}" dt="2023-06-20T11:22:13.808" v="2" actId="47"/>
        <pc:sldMkLst>
          <pc:docMk/>
          <pc:sldMk cId="4055975939" sldId="537"/>
        </pc:sldMkLst>
      </pc:sldChg>
      <pc:sldChg chg="del">
        <pc:chgData name="Stewart Gale" userId="3647ddd2-6040-41ae-a96d-232c23482af8" providerId="ADAL" clId="{5238742C-0C41-436B-AA05-5ECB4136D2B1}" dt="2023-06-20T11:22:14.648" v="4" actId="47"/>
        <pc:sldMkLst>
          <pc:docMk/>
          <pc:sldMk cId="2196074177" sldId="538"/>
        </pc:sldMkLst>
      </pc:sldChg>
      <pc:sldChg chg="addSp delSp modSp mod delAnim modAnim">
        <pc:chgData name="Stewart Gale" userId="3647ddd2-6040-41ae-a96d-232c23482af8" providerId="ADAL" clId="{5238742C-0C41-436B-AA05-5ECB4136D2B1}" dt="2023-06-20T11:28:16.913" v="153" actId="1076"/>
        <pc:sldMkLst>
          <pc:docMk/>
          <pc:sldMk cId="4172097732" sldId="539"/>
        </pc:sldMkLst>
        <pc:spChg chg="del">
          <ac:chgData name="Stewart Gale" userId="3647ddd2-6040-41ae-a96d-232c23482af8" providerId="ADAL" clId="{5238742C-0C41-436B-AA05-5ECB4136D2B1}" dt="2023-06-20T11:22:39.122" v="37" actId="478"/>
          <ac:spMkLst>
            <pc:docMk/>
            <pc:sldMk cId="4172097732" sldId="539"/>
            <ac:spMk id="7" creationId="{00000000-0000-0000-0000-000000000000}"/>
          </ac:spMkLst>
        </pc:spChg>
        <pc:spChg chg="del">
          <ac:chgData name="Stewart Gale" userId="3647ddd2-6040-41ae-a96d-232c23482af8" providerId="ADAL" clId="{5238742C-0C41-436B-AA05-5ECB4136D2B1}" dt="2023-06-20T11:25:02.536" v="77" actId="478"/>
          <ac:spMkLst>
            <pc:docMk/>
            <pc:sldMk cId="4172097732" sldId="539"/>
            <ac:spMk id="8" creationId="{00000000-0000-0000-0000-000000000000}"/>
          </ac:spMkLst>
        </pc:spChg>
        <pc:spChg chg="mod">
          <ac:chgData name="Stewart Gale" userId="3647ddd2-6040-41ae-a96d-232c23482af8" providerId="ADAL" clId="{5238742C-0C41-436B-AA05-5ECB4136D2B1}" dt="2023-06-20T11:27:15.926" v="133" actId="1076"/>
          <ac:spMkLst>
            <pc:docMk/>
            <pc:sldMk cId="4172097732" sldId="539"/>
            <ac:spMk id="9" creationId="{00000000-0000-0000-0000-000000000000}"/>
          </ac:spMkLst>
        </pc:spChg>
        <pc:spChg chg="del">
          <ac:chgData name="Stewart Gale" userId="3647ddd2-6040-41ae-a96d-232c23482af8" providerId="ADAL" clId="{5238742C-0C41-436B-AA05-5ECB4136D2B1}" dt="2023-06-20T11:27:18.111" v="134" actId="478"/>
          <ac:spMkLst>
            <pc:docMk/>
            <pc:sldMk cId="4172097732" sldId="539"/>
            <ac:spMk id="10" creationId="{00000000-0000-0000-0000-000000000000}"/>
          </ac:spMkLst>
        </pc:spChg>
        <pc:spChg chg="mod">
          <ac:chgData name="Stewart Gale" userId="3647ddd2-6040-41ae-a96d-232c23482af8" providerId="ADAL" clId="{5238742C-0C41-436B-AA05-5ECB4136D2B1}" dt="2023-06-20T11:26:50.182" v="124" actId="21"/>
          <ac:spMkLst>
            <pc:docMk/>
            <pc:sldMk cId="4172097732" sldId="539"/>
            <ac:spMk id="11" creationId="{00000000-0000-0000-0000-000000000000}"/>
          </ac:spMkLst>
        </pc:spChg>
        <pc:spChg chg="del mod">
          <ac:chgData name="Stewart Gale" userId="3647ddd2-6040-41ae-a96d-232c23482af8" providerId="ADAL" clId="{5238742C-0C41-436B-AA05-5ECB4136D2B1}" dt="2023-06-20T11:25:51.075" v="100" actId="478"/>
          <ac:spMkLst>
            <pc:docMk/>
            <pc:sldMk cId="4172097732" sldId="539"/>
            <ac:spMk id="12" creationId="{00000000-0000-0000-0000-000000000000}"/>
          </ac:spMkLst>
        </pc:spChg>
        <pc:spChg chg="del mod">
          <ac:chgData name="Stewart Gale" userId="3647ddd2-6040-41ae-a96d-232c23482af8" providerId="ADAL" clId="{5238742C-0C41-436B-AA05-5ECB4136D2B1}" dt="2023-06-20T11:25:51.795" v="101" actId="478"/>
          <ac:spMkLst>
            <pc:docMk/>
            <pc:sldMk cId="4172097732" sldId="539"/>
            <ac:spMk id="13" creationId="{00000000-0000-0000-0000-000000000000}"/>
          </ac:spMkLst>
        </pc:spChg>
        <pc:spChg chg="del mod">
          <ac:chgData name="Stewart Gale" userId="3647ddd2-6040-41ae-a96d-232c23482af8" providerId="ADAL" clId="{5238742C-0C41-436B-AA05-5ECB4136D2B1}" dt="2023-06-20T11:25:52.415" v="102" actId="478"/>
          <ac:spMkLst>
            <pc:docMk/>
            <pc:sldMk cId="4172097732" sldId="539"/>
            <ac:spMk id="14" creationId="{00000000-0000-0000-0000-000000000000}"/>
          </ac:spMkLst>
        </pc:spChg>
        <pc:spChg chg="del mod">
          <ac:chgData name="Stewart Gale" userId="3647ddd2-6040-41ae-a96d-232c23482af8" providerId="ADAL" clId="{5238742C-0C41-436B-AA05-5ECB4136D2B1}" dt="2023-06-20T11:25:53.035" v="103" actId="478"/>
          <ac:spMkLst>
            <pc:docMk/>
            <pc:sldMk cId="4172097732" sldId="539"/>
            <ac:spMk id="15" creationId="{00000000-0000-0000-0000-000000000000}"/>
          </ac:spMkLst>
        </pc:spChg>
        <pc:spChg chg="mod">
          <ac:chgData name="Stewart Gale" userId="3647ddd2-6040-41ae-a96d-232c23482af8" providerId="ADAL" clId="{5238742C-0C41-436B-AA05-5ECB4136D2B1}" dt="2023-06-20T11:28:16.913" v="153" actId="1076"/>
          <ac:spMkLst>
            <pc:docMk/>
            <pc:sldMk cId="4172097732" sldId="539"/>
            <ac:spMk id="16" creationId="{00000000-0000-0000-0000-000000000000}"/>
          </ac:spMkLst>
        </pc:spChg>
        <pc:spChg chg="add mod">
          <ac:chgData name="Stewart Gale" userId="3647ddd2-6040-41ae-a96d-232c23482af8" providerId="ADAL" clId="{5238742C-0C41-436B-AA05-5ECB4136D2B1}" dt="2023-06-20T11:27:06.949" v="130" actId="1076"/>
          <ac:spMkLst>
            <pc:docMk/>
            <pc:sldMk cId="4172097732" sldId="539"/>
            <ac:spMk id="17" creationId="{D57ED2A1-FA5D-03C9-4CDD-E8BA0A8EEF8B}"/>
          </ac:spMkLst>
        </pc:spChg>
        <pc:spChg chg="add mod">
          <ac:chgData name="Stewart Gale" userId="3647ddd2-6040-41ae-a96d-232c23482af8" providerId="ADAL" clId="{5238742C-0C41-436B-AA05-5ECB4136D2B1}" dt="2023-06-20T11:27:09.755" v="131" actId="1076"/>
          <ac:spMkLst>
            <pc:docMk/>
            <pc:sldMk cId="4172097732" sldId="539"/>
            <ac:spMk id="19" creationId="{B9CE3729-0B5D-F036-ED58-D95A3B9B6AAA}"/>
          </ac:spMkLst>
        </pc:spChg>
        <pc:spChg chg="add mod">
          <ac:chgData name="Stewart Gale" userId="3647ddd2-6040-41ae-a96d-232c23482af8" providerId="ADAL" clId="{5238742C-0C41-436B-AA05-5ECB4136D2B1}" dt="2023-06-20T11:27:01.098" v="128" actId="1076"/>
          <ac:spMkLst>
            <pc:docMk/>
            <pc:sldMk cId="4172097732" sldId="539"/>
            <ac:spMk id="21" creationId="{FE996BF2-9BF2-866C-0559-F4BAF3651BDC}"/>
          </ac:spMkLst>
        </pc:spChg>
        <pc:spChg chg="add mod">
          <ac:chgData name="Stewart Gale" userId="3647ddd2-6040-41ae-a96d-232c23482af8" providerId="ADAL" clId="{5238742C-0C41-436B-AA05-5ECB4136D2B1}" dt="2023-06-20T11:27:04.227" v="129" actId="1076"/>
          <ac:spMkLst>
            <pc:docMk/>
            <pc:sldMk cId="4172097732" sldId="539"/>
            <ac:spMk id="23" creationId="{BE1A7698-53CE-D897-9D01-BAFBE21D143E}"/>
          </ac:spMkLst>
        </pc:spChg>
        <pc:grpChg chg="del">
          <ac:chgData name="Stewart Gale" userId="3647ddd2-6040-41ae-a96d-232c23482af8" providerId="ADAL" clId="{5238742C-0C41-436B-AA05-5ECB4136D2B1}" dt="2023-06-20T11:22:37.852" v="36" actId="478"/>
          <ac:grpSpMkLst>
            <pc:docMk/>
            <pc:sldMk cId="4172097732" sldId="539"/>
            <ac:grpSpMk id="3" creationId="{00000000-0000-0000-0000-000000000000}"/>
          </ac:grpSpMkLst>
        </pc:grpChg>
        <pc:picChg chg="mod">
          <ac:chgData name="Stewart Gale" userId="3647ddd2-6040-41ae-a96d-232c23482af8" providerId="ADAL" clId="{5238742C-0C41-436B-AA05-5ECB4136D2B1}" dt="2023-06-20T11:23:22.301" v="45" actId="1076"/>
          <ac:picMkLst>
            <pc:docMk/>
            <pc:sldMk cId="4172097732" sldId="539"/>
            <ac:picMk id="6" creationId="{00000000-0000-0000-0000-000000000000}"/>
          </ac:picMkLst>
        </pc:picChg>
      </pc:sldChg>
      <pc:sldChg chg="del">
        <pc:chgData name="Stewart Gale" userId="3647ddd2-6040-41ae-a96d-232c23482af8" providerId="ADAL" clId="{5238742C-0C41-436B-AA05-5ECB4136D2B1}" dt="2023-06-20T11:22:15.352" v="5" actId="47"/>
        <pc:sldMkLst>
          <pc:docMk/>
          <pc:sldMk cId="1395808901" sldId="540"/>
        </pc:sldMkLst>
      </pc:sldChg>
      <pc:sldChg chg="addSp delSp modSp mod delAnim modAnim">
        <pc:chgData name="Stewart Gale" userId="3647ddd2-6040-41ae-a96d-232c23482af8" providerId="ADAL" clId="{5238742C-0C41-436B-AA05-5ECB4136D2B1}" dt="2023-06-20T11:29:47.853" v="173"/>
        <pc:sldMkLst>
          <pc:docMk/>
          <pc:sldMk cId="631407037" sldId="541"/>
        </pc:sldMkLst>
        <pc:spChg chg="del">
          <ac:chgData name="Stewart Gale" userId="3647ddd2-6040-41ae-a96d-232c23482af8" providerId="ADAL" clId="{5238742C-0C41-436B-AA05-5ECB4136D2B1}" dt="2023-06-20T11:28:35.312" v="155" actId="478"/>
          <ac:spMkLst>
            <pc:docMk/>
            <pc:sldMk cId="631407037" sldId="541"/>
            <ac:spMk id="6" creationId="{00000000-0000-0000-0000-000000000000}"/>
          </ac:spMkLst>
        </pc:spChg>
        <pc:spChg chg="mod">
          <ac:chgData name="Stewart Gale" userId="3647ddd2-6040-41ae-a96d-232c23482af8" providerId="ADAL" clId="{5238742C-0C41-436B-AA05-5ECB4136D2B1}" dt="2023-06-20T11:29:38.277" v="172" actId="1076"/>
          <ac:spMkLst>
            <pc:docMk/>
            <pc:sldMk cId="631407037" sldId="541"/>
            <ac:spMk id="7" creationId="{00000000-0000-0000-0000-000000000000}"/>
          </ac:spMkLst>
        </pc:spChg>
        <pc:spChg chg="del mod">
          <ac:chgData name="Stewart Gale" userId="3647ddd2-6040-41ae-a96d-232c23482af8" providerId="ADAL" clId="{5238742C-0C41-436B-AA05-5ECB4136D2B1}" dt="2023-06-20T11:28:39.096" v="158" actId="478"/>
          <ac:spMkLst>
            <pc:docMk/>
            <pc:sldMk cId="631407037" sldId="541"/>
            <ac:spMk id="11" creationId="{00000000-0000-0000-0000-000000000000}"/>
          </ac:spMkLst>
        </pc:spChg>
        <pc:spChg chg="mod topLvl">
          <ac:chgData name="Stewart Gale" userId="3647ddd2-6040-41ae-a96d-232c23482af8" providerId="ADAL" clId="{5238742C-0C41-436B-AA05-5ECB4136D2B1}" dt="2023-06-20T11:29:08.875" v="169" actId="165"/>
          <ac:spMkLst>
            <pc:docMk/>
            <pc:sldMk cId="631407037" sldId="541"/>
            <ac:spMk id="12" creationId="{00000000-0000-0000-0000-000000000000}"/>
          </ac:spMkLst>
        </pc:spChg>
        <pc:spChg chg="mod topLvl">
          <ac:chgData name="Stewart Gale" userId="3647ddd2-6040-41ae-a96d-232c23482af8" providerId="ADAL" clId="{5238742C-0C41-436B-AA05-5ECB4136D2B1}" dt="2023-06-20T11:29:08.875" v="169" actId="165"/>
          <ac:spMkLst>
            <pc:docMk/>
            <pc:sldMk cId="631407037" sldId="541"/>
            <ac:spMk id="13" creationId="{00000000-0000-0000-0000-000000000000}"/>
          </ac:spMkLst>
        </pc:spChg>
        <pc:spChg chg="mod topLvl">
          <ac:chgData name="Stewart Gale" userId="3647ddd2-6040-41ae-a96d-232c23482af8" providerId="ADAL" clId="{5238742C-0C41-436B-AA05-5ECB4136D2B1}" dt="2023-06-20T11:29:08.875" v="169" actId="165"/>
          <ac:spMkLst>
            <pc:docMk/>
            <pc:sldMk cId="631407037" sldId="541"/>
            <ac:spMk id="14" creationId="{00000000-0000-0000-0000-000000000000}"/>
          </ac:spMkLst>
        </pc:spChg>
        <pc:spChg chg="mod topLvl">
          <ac:chgData name="Stewart Gale" userId="3647ddd2-6040-41ae-a96d-232c23482af8" providerId="ADAL" clId="{5238742C-0C41-436B-AA05-5ECB4136D2B1}" dt="2023-06-20T11:29:08.875" v="169" actId="165"/>
          <ac:spMkLst>
            <pc:docMk/>
            <pc:sldMk cId="631407037" sldId="541"/>
            <ac:spMk id="15" creationId="{00000000-0000-0000-0000-000000000000}"/>
          </ac:spMkLst>
        </pc:spChg>
        <pc:grpChg chg="del">
          <ac:chgData name="Stewart Gale" userId="3647ddd2-6040-41ae-a96d-232c23482af8" providerId="ADAL" clId="{5238742C-0C41-436B-AA05-5ECB4136D2B1}" dt="2023-06-20T11:28:41.392" v="159" actId="478"/>
          <ac:grpSpMkLst>
            <pc:docMk/>
            <pc:sldMk cId="631407037" sldId="541"/>
            <ac:grpSpMk id="2" creationId="{00000000-0000-0000-0000-000000000000}"/>
          </ac:grpSpMkLst>
        </pc:grpChg>
        <pc:grpChg chg="add del mod">
          <ac:chgData name="Stewart Gale" userId="3647ddd2-6040-41ae-a96d-232c23482af8" providerId="ADAL" clId="{5238742C-0C41-436B-AA05-5ECB4136D2B1}" dt="2023-06-20T11:29:08.875" v="169" actId="165"/>
          <ac:grpSpMkLst>
            <pc:docMk/>
            <pc:sldMk cId="631407037" sldId="541"/>
            <ac:grpSpMk id="8" creationId="{C7D64D96-2040-2818-B9D9-D635DF3CD695}"/>
          </ac:grpSpMkLst>
        </pc:grpChg>
        <pc:picChg chg="mod topLvl">
          <ac:chgData name="Stewart Gale" userId="3647ddd2-6040-41ae-a96d-232c23482af8" providerId="ADAL" clId="{5238742C-0C41-436B-AA05-5ECB4136D2B1}" dt="2023-06-20T11:29:08.875" v="169" actId="165"/>
          <ac:picMkLst>
            <pc:docMk/>
            <pc:sldMk cId="631407037" sldId="541"/>
            <ac:picMk id="5" creationId="{00000000-0000-0000-0000-000000000000}"/>
          </ac:picMkLst>
        </pc:picChg>
      </pc:sldChg>
      <pc:sldChg chg="delSp modSp del mod delAnim">
        <pc:chgData name="Stewart Gale" userId="3647ddd2-6040-41ae-a96d-232c23482af8" providerId="ADAL" clId="{5238742C-0C41-436B-AA05-5ECB4136D2B1}" dt="2023-06-20T11:30:35.524" v="180" actId="47"/>
        <pc:sldMkLst>
          <pc:docMk/>
          <pc:sldMk cId="3504132657" sldId="542"/>
        </pc:sldMkLst>
        <pc:spChg chg="del mod">
          <ac:chgData name="Stewart Gale" userId="3647ddd2-6040-41ae-a96d-232c23482af8" providerId="ADAL" clId="{5238742C-0C41-436B-AA05-5ECB4136D2B1}" dt="2023-06-20T11:30:13.067" v="176" actId="478"/>
          <ac:spMkLst>
            <pc:docMk/>
            <pc:sldMk cId="3504132657" sldId="542"/>
            <ac:spMk id="14" creationId="{00000000-0000-0000-0000-000000000000}"/>
          </ac:spMkLst>
        </pc:spChg>
        <pc:spChg chg="del">
          <ac:chgData name="Stewart Gale" userId="3647ddd2-6040-41ae-a96d-232c23482af8" providerId="ADAL" clId="{5238742C-0C41-436B-AA05-5ECB4136D2B1}" dt="2023-06-20T11:30:18.881" v="177" actId="478"/>
          <ac:spMkLst>
            <pc:docMk/>
            <pc:sldMk cId="3504132657" sldId="542"/>
            <ac:spMk id="15" creationId="{00000000-0000-0000-0000-000000000000}"/>
          </ac:spMkLst>
        </pc:spChg>
        <pc:spChg chg="del">
          <ac:chgData name="Stewart Gale" userId="3647ddd2-6040-41ae-a96d-232c23482af8" providerId="ADAL" clId="{5238742C-0C41-436B-AA05-5ECB4136D2B1}" dt="2023-06-20T11:30:28.706" v="178" actId="478"/>
          <ac:spMkLst>
            <pc:docMk/>
            <pc:sldMk cId="3504132657" sldId="542"/>
            <ac:spMk id="18" creationId="{00000000-0000-0000-0000-000000000000}"/>
          </ac:spMkLst>
        </pc:spChg>
        <pc:spChg chg="del">
          <ac:chgData name="Stewart Gale" userId="3647ddd2-6040-41ae-a96d-232c23482af8" providerId="ADAL" clId="{5238742C-0C41-436B-AA05-5ECB4136D2B1}" dt="2023-06-20T11:30:32.149" v="179" actId="478"/>
          <ac:spMkLst>
            <pc:docMk/>
            <pc:sldMk cId="3504132657" sldId="542"/>
            <ac:spMk id="19" creationId="{00000000-0000-0000-0000-000000000000}"/>
          </ac:spMkLst>
        </pc:spChg>
      </pc:sldChg>
      <pc:sldChg chg="modSp mod">
        <pc:chgData name="Stewart Gale" userId="3647ddd2-6040-41ae-a96d-232c23482af8" providerId="ADAL" clId="{5238742C-0C41-436B-AA05-5ECB4136D2B1}" dt="2023-06-20T11:22:33.364" v="35" actId="1076"/>
        <pc:sldMkLst>
          <pc:docMk/>
          <pc:sldMk cId="664858105" sldId="548"/>
        </pc:sldMkLst>
        <pc:spChg chg="mod">
          <ac:chgData name="Stewart Gale" userId="3647ddd2-6040-41ae-a96d-232c23482af8" providerId="ADAL" clId="{5238742C-0C41-436B-AA05-5ECB4136D2B1}" dt="2023-06-20T11:22:33.364" v="35" actId="1076"/>
          <ac:spMkLst>
            <pc:docMk/>
            <pc:sldMk cId="664858105" sldId="548"/>
            <ac:spMk id="4" creationId="{3DAE5489-99C7-9AEE-D16C-CA4B78593280}"/>
          </ac:spMkLst>
        </pc:spChg>
      </pc:sldChg>
      <pc:sldChg chg="add del">
        <pc:chgData name="Stewart Gale" userId="3647ddd2-6040-41ae-a96d-232c23482af8" providerId="ADAL" clId="{5238742C-0C41-436B-AA05-5ECB4136D2B1}" dt="2023-06-20T11:28:32.503" v="154" actId="47"/>
        <pc:sldMkLst>
          <pc:docMk/>
          <pc:sldMk cId="2564299064" sldId="549"/>
        </pc:sldMkLst>
      </pc:sldChg>
      <pc:sldChg chg="del">
        <pc:chgData name="Stewart Gale" userId="3647ddd2-6040-41ae-a96d-232c23482af8" providerId="ADAL" clId="{5238742C-0C41-436B-AA05-5ECB4136D2B1}" dt="2023-06-20T11:22:13.292" v="1" actId="47"/>
        <pc:sldMkLst>
          <pc:docMk/>
          <pc:sldMk cId="4259013693" sldId="549"/>
        </pc:sldMkLst>
      </pc:sldChg>
      <pc:sldChg chg="del">
        <pc:chgData name="Stewart Gale" userId="3647ddd2-6040-41ae-a96d-232c23482af8" providerId="ADAL" clId="{5238742C-0C41-436B-AA05-5ECB4136D2B1}" dt="2023-06-20T11:22:14.216" v="3" actId="47"/>
        <pc:sldMkLst>
          <pc:docMk/>
          <pc:sldMk cId="2682642467" sldId="550"/>
        </pc:sldMkLst>
      </pc:sldChg>
      <pc:sldChg chg="addSp delSp modSp new mod">
        <pc:chgData name="Stewart Gale" userId="3647ddd2-6040-41ae-a96d-232c23482af8" providerId="ADAL" clId="{5238742C-0C41-436B-AA05-5ECB4136D2B1}" dt="2023-06-20T11:24:39.013" v="76" actId="1076"/>
        <pc:sldMkLst>
          <pc:docMk/>
          <pc:sldMk cId="3529572944" sldId="550"/>
        </pc:sldMkLst>
        <pc:spChg chg="del mod">
          <ac:chgData name="Stewart Gale" userId="3647ddd2-6040-41ae-a96d-232c23482af8" providerId="ADAL" clId="{5238742C-0C41-436B-AA05-5ECB4136D2B1}" dt="2023-06-20T11:23:45.073" v="50" actId="478"/>
          <ac:spMkLst>
            <pc:docMk/>
            <pc:sldMk cId="3529572944" sldId="550"/>
            <ac:spMk id="2" creationId="{F0531BF2-74C6-A834-D156-8BF4B20F7B84}"/>
          </ac:spMkLst>
        </pc:spChg>
        <pc:spChg chg="del mod">
          <ac:chgData name="Stewart Gale" userId="3647ddd2-6040-41ae-a96d-232c23482af8" providerId="ADAL" clId="{5238742C-0C41-436B-AA05-5ECB4136D2B1}" dt="2023-06-20T11:23:45.073" v="50" actId="478"/>
          <ac:spMkLst>
            <pc:docMk/>
            <pc:sldMk cId="3529572944" sldId="550"/>
            <ac:spMk id="3" creationId="{05A257AE-10FA-8942-C116-99339FE70964}"/>
          </ac:spMkLst>
        </pc:spChg>
        <pc:spChg chg="add mod">
          <ac:chgData name="Stewart Gale" userId="3647ddd2-6040-41ae-a96d-232c23482af8" providerId="ADAL" clId="{5238742C-0C41-436B-AA05-5ECB4136D2B1}" dt="2023-06-20T11:24:37.679" v="75" actId="1076"/>
          <ac:spMkLst>
            <pc:docMk/>
            <pc:sldMk cId="3529572944" sldId="550"/>
            <ac:spMk id="5" creationId="{75A94C95-4EDB-4064-7763-5E4225B07D24}"/>
          </ac:spMkLst>
        </pc:spChg>
        <pc:picChg chg="add mod modCrop">
          <ac:chgData name="Stewart Gale" userId="3647ddd2-6040-41ae-a96d-232c23482af8" providerId="ADAL" clId="{5238742C-0C41-436B-AA05-5ECB4136D2B1}" dt="2023-06-20T11:24:39.013" v="76" actId="1076"/>
          <ac:picMkLst>
            <pc:docMk/>
            <pc:sldMk cId="3529572944" sldId="550"/>
            <ac:picMk id="6" creationId="{3CF14D92-5CBB-32E3-E12D-1EBED18AF412}"/>
          </ac:picMkLst>
        </pc:picChg>
      </pc:sldChg>
      <pc:sldChg chg="add">
        <pc:chgData name="Stewart Gale" userId="3647ddd2-6040-41ae-a96d-232c23482af8" providerId="ADAL" clId="{5238742C-0C41-436B-AA05-5ECB4136D2B1}" dt="2023-06-20T11:30:09.043" v="174"/>
        <pc:sldMkLst>
          <pc:docMk/>
          <pc:sldMk cId="3302241788" sldId="551"/>
        </pc:sldMkLst>
      </pc:sldChg>
    </pc:docChg>
  </pc:docChgLst>
  <pc:docChgLst>
    <pc:chgData name="Stewart" userId="3647ddd2-6040-41ae-a96d-232c23482af8" providerId="ADAL" clId="{5E2263D1-1D4B-46A3-B6C2-B74B3C6A30C5}"/>
    <pc:docChg chg="undo custSel addSld delSld modSld sldOrd modMainMaster modNotesMaster">
      <pc:chgData name="Stewart" userId="3647ddd2-6040-41ae-a96d-232c23482af8" providerId="ADAL" clId="{5E2263D1-1D4B-46A3-B6C2-B74B3C6A30C5}" dt="2023-06-20T07:12:13.202" v="806"/>
      <pc:docMkLst>
        <pc:docMk/>
      </pc:docMkLst>
      <pc:sldChg chg="modSp del">
        <pc:chgData name="Stewart" userId="3647ddd2-6040-41ae-a96d-232c23482af8" providerId="ADAL" clId="{5E2263D1-1D4B-46A3-B6C2-B74B3C6A30C5}" dt="2023-06-20T06:40:03.077" v="1" actId="47"/>
        <pc:sldMkLst>
          <pc:docMk/>
          <pc:sldMk cId="1629306738" sldId="291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629306738" sldId="291"/>
            <ac:spMk id="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629306738" sldId="291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629306738" sldId="291"/>
            <ac:spMk id="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629306738" sldId="291"/>
            <ac:spMk id="7" creationId="{00000000-0000-0000-0000-000000000000}"/>
          </ac:spMkLst>
        </pc:sp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629306738" sldId="291"/>
            <ac:picMk id="6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629306738" sldId="291"/>
            <ac:picMk id="10" creationId="{00000000-0000-0000-0000-000000000000}"/>
          </ac:picMkLst>
        </pc:pic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1629306738" sldId="291"/>
            <ac:cxnSpMk id="8" creationId="{00000000-0000-0000-0000-000000000000}"/>
          </ac:cxnSpMkLst>
        </pc:cxnChg>
      </pc:sldChg>
      <pc:sldChg chg="modSp">
        <pc:chgData name="Stewart" userId="3647ddd2-6040-41ae-a96d-232c23482af8" providerId="ADAL" clId="{5E2263D1-1D4B-46A3-B6C2-B74B3C6A30C5}" dt="2023-06-20T06:40:00.765" v="0"/>
        <pc:sldMkLst>
          <pc:docMk/>
          <pc:sldMk cId="1838645058" sldId="515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1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2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3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3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3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3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3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3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3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3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3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3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4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4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4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4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4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4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838645058" sldId="515"/>
            <ac:spMk id="46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1838645058" sldId="515"/>
            <ac:grpSpMk id="2" creationId="{00000000-0000-0000-0000-000000000000}"/>
          </ac:grpSpMkLst>
        </pc:grp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5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7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9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11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12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13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14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15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16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17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18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19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20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21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22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23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24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25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26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27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838645058" sldId="515"/>
            <ac:picMk id="28" creationId="{00000000-0000-0000-0000-000000000000}"/>
          </ac:picMkLst>
        </pc:pic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1838645058" sldId="515"/>
            <ac:cxnSpMk id="4" creationId="{00000000-0000-0000-0000-000000000000}"/>
          </ac:cxnSpMkLst>
        </pc:cxnChg>
      </pc:sldChg>
      <pc:sldChg chg="addSp delSp modSp mod delAnim modAnim">
        <pc:chgData name="Stewart" userId="3647ddd2-6040-41ae-a96d-232c23482af8" providerId="ADAL" clId="{5E2263D1-1D4B-46A3-B6C2-B74B3C6A30C5}" dt="2023-06-20T06:42:49.322" v="109" actId="1076"/>
        <pc:sldMkLst>
          <pc:docMk/>
          <pc:sldMk cId="427619265" sldId="516"/>
        </pc:sldMkLst>
        <pc:spChg chg="del mod">
          <ac:chgData name="Stewart" userId="3647ddd2-6040-41ae-a96d-232c23482af8" providerId="ADAL" clId="{5E2263D1-1D4B-46A3-B6C2-B74B3C6A30C5}" dt="2023-06-20T06:41:51.653" v="84" actId="478"/>
          <ac:spMkLst>
            <pc:docMk/>
            <pc:sldMk cId="427619265" sldId="516"/>
            <ac:spMk id="2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41:28.166" v="78" actId="478"/>
          <ac:spMkLst>
            <pc:docMk/>
            <pc:sldMk cId="427619265" sldId="516"/>
            <ac:spMk id="3" creationId="{00000000-0000-0000-0000-000000000000}"/>
          </ac:spMkLst>
        </pc:spChg>
        <pc:spChg chg="del mod topLvl">
          <ac:chgData name="Stewart" userId="3647ddd2-6040-41ae-a96d-232c23482af8" providerId="ADAL" clId="{5E2263D1-1D4B-46A3-B6C2-B74B3C6A30C5}" dt="2023-06-20T06:41:06.565" v="70" actId="478"/>
          <ac:spMkLst>
            <pc:docMk/>
            <pc:sldMk cId="427619265" sldId="516"/>
            <ac:spMk id="6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41:28.166" v="78" actId="478"/>
          <ac:spMkLst>
            <pc:docMk/>
            <pc:sldMk cId="427619265" sldId="516"/>
            <ac:spMk id="8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41:28.166" v="78" actId="478"/>
          <ac:spMkLst>
            <pc:docMk/>
            <pc:sldMk cId="427619265" sldId="516"/>
            <ac:spMk id="11" creationId="{00000000-0000-0000-0000-000000000000}"/>
          </ac:spMkLst>
        </pc:spChg>
        <pc:spChg chg="add mod">
          <ac:chgData name="Stewart" userId="3647ddd2-6040-41ae-a96d-232c23482af8" providerId="ADAL" clId="{5E2263D1-1D4B-46A3-B6C2-B74B3C6A30C5}" dt="2023-06-20T06:42:47.602" v="108" actId="1076"/>
          <ac:spMkLst>
            <pc:docMk/>
            <pc:sldMk cId="427619265" sldId="516"/>
            <ac:spMk id="12" creationId="{DA98ACDE-3680-5F0A-3692-9C7ECFB75700}"/>
          </ac:spMkLst>
        </pc:spChg>
        <pc:spChg chg="mod">
          <ac:chgData name="Stewart" userId="3647ddd2-6040-41ae-a96d-232c23482af8" providerId="ADAL" clId="{5E2263D1-1D4B-46A3-B6C2-B74B3C6A30C5}" dt="2023-06-20T06:42:20.916" v="100" actId="122"/>
          <ac:spMkLst>
            <pc:docMk/>
            <pc:sldMk cId="427619265" sldId="516"/>
            <ac:spMk id="20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41:30.474" v="79" actId="478"/>
          <ac:spMkLst>
            <pc:docMk/>
            <pc:sldMk cId="427619265" sldId="516"/>
            <ac:spMk id="22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41:28.166" v="78" actId="478"/>
          <ac:spMkLst>
            <pc:docMk/>
            <pc:sldMk cId="427619265" sldId="516"/>
            <ac:spMk id="24" creationId="{00000000-0000-0000-0000-000000000000}"/>
          </ac:spMkLst>
        </pc:spChg>
        <pc:grpChg chg="del mod">
          <ac:chgData name="Stewart" userId="3647ddd2-6040-41ae-a96d-232c23482af8" providerId="ADAL" clId="{5E2263D1-1D4B-46A3-B6C2-B74B3C6A30C5}" dt="2023-06-20T06:40:09.433" v="2" actId="478"/>
          <ac:grpSpMkLst>
            <pc:docMk/>
            <pc:sldMk cId="427619265" sldId="516"/>
            <ac:grpSpMk id="5" creationId="{00000000-0000-0000-0000-000000000000}"/>
          </ac:grpSpMkLst>
        </pc:grpChg>
        <pc:picChg chg="del mod">
          <ac:chgData name="Stewart" userId="3647ddd2-6040-41ae-a96d-232c23482af8" providerId="ADAL" clId="{5E2263D1-1D4B-46A3-B6C2-B74B3C6A30C5}" dt="2023-06-20T06:41:28.166" v="78" actId="478"/>
          <ac:picMkLst>
            <pc:docMk/>
            <pc:sldMk cId="427619265" sldId="516"/>
            <ac:picMk id="4" creationId="{00000000-0000-0000-0000-000000000000}"/>
          </ac:picMkLst>
        </pc:picChg>
        <pc:picChg chg="del mod">
          <ac:chgData name="Stewart" userId="3647ddd2-6040-41ae-a96d-232c23482af8" providerId="ADAL" clId="{5E2263D1-1D4B-46A3-B6C2-B74B3C6A30C5}" dt="2023-06-20T06:41:28.166" v="78" actId="478"/>
          <ac:picMkLst>
            <pc:docMk/>
            <pc:sldMk cId="427619265" sldId="516"/>
            <ac:picMk id="27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2:49.322" v="109" actId="1076"/>
          <ac:picMkLst>
            <pc:docMk/>
            <pc:sldMk cId="427619265" sldId="516"/>
            <ac:picMk id="1026" creationId="{00000000-0000-0000-0000-000000000000}"/>
          </ac:picMkLst>
        </pc:picChg>
        <pc:cxnChg chg="del mod topLvl">
          <ac:chgData name="Stewart" userId="3647ddd2-6040-41ae-a96d-232c23482af8" providerId="ADAL" clId="{5E2263D1-1D4B-46A3-B6C2-B74B3C6A30C5}" dt="2023-06-20T06:40:09.433" v="2" actId="478"/>
          <ac:cxnSpMkLst>
            <pc:docMk/>
            <pc:sldMk cId="427619265" sldId="516"/>
            <ac:cxnSpMk id="7" creationId="{00000000-0000-0000-0000-000000000000}"/>
          </ac:cxnSpMkLst>
        </pc:cxnChg>
        <pc:cxnChg chg="del mod">
          <ac:chgData name="Stewart" userId="3647ddd2-6040-41ae-a96d-232c23482af8" providerId="ADAL" clId="{5E2263D1-1D4B-46A3-B6C2-B74B3C6A30C5}" dt="2023-06-20T06:41:28.166" v="78" actId="478"/>
          <ac:cxnSpMkLst>
            <pc:docMk/>
            <pc:sldMk cId="427619265" sldId="516"/>
            <ac:cxnSpMk id="10" creationId="{00000000-0000-0000-0000-000000000000}"/>
          </ac:cxnSpMkLst>
        </pc:cxnChg>
        <pc:cxnChg chg="del mod">
          <ac:chgData name="Stewart" userId="3647ddd2-6040-41ae-a96d-232c23482af8" providerId="ADAL" clId="{5E2263D1-1D4B-46A3-B6C2-B74B3C6A30C5}" dt="2023-06-20T06:41:28.166" v="78" actId="478"/>
          <ac:cxnSpMkLst>
            <pc:docMk/>
            <pc:sldMk cId="427619265" sldId="516"/>
            <ac:cxnSpMk id="16" creationId="{00000000-0000-0000-0000-000000000000}"/>
          </ac:cxnSpMkLst>
        </pc:cxnChg>
        <pc:cxnChg chg="del mod">
          <ac:chgData name="Stewart" userId="3647ddd2-6040-41ae-a96d-232c23482af8" providerId="ADAL" clId="{5E2263D1-1D4B-46A3-B6C2-B74B3C6A30C5}" dt="2023-06-20T06:41:28.166" v="78" actId="478"/>
          <ac:cxnSpMkLst>
            <pc:docMk/>
            <pc:sldMk cId="427619265" sldId="516"/>
            <ac:cxnSpMk id="19" creationId="{00000000-0000-0000-0000-000000000000}"/>
          </ac:cxnSpMkLst>
        </pc:cxnChg>
        <pc:cxnChg chg="del mod">
          <ac:chgData name="Stewart" userId="3647ddd2-6040-41ae-a96d-232c23482af8" providerId="ADAL" clId="{5E2263D1-1D4B-46A3-B6C2-B74B3C6A30C5}" dt="2023-06-20T06:41:28.166" v="78" actId="478"/>
          <ac:cxnSpMkLst>
            <pc:docMk/>
            <pc:sldMk cId="427619265" sldId="516"/>
            <ac:cxnSpMk id="23" creationId="{00000000-0000-0000-0000-000000000000}"/>
          </ac:cxnSpMkLst>
        </pc:cxnChg>
      </pc:sldChg>
      <pc:sldChg chg="delSp modSp del mod delAnim">
        <pc:chgData name="Stewart" userId="3647ddd2-6040-41ae-a96d-232c23482af8" providerId="ADAL" clId="{5E2263D1-1D4B-46A3-B6C2-B74B3C6A30C5}" dt="2023-06-20T06:45:07.403" v="173" actId="47"/>
        <pc:sldMkLst>
          <pc:docMk/>
          <pc:sldMk cId="606641800" sldId="517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606641800" sldId="517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606641800" sldId="517"/>
            <ac:spMk id="3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606641800" sldId="517"/>
            <ac:spMk id="3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606641800" sldId="517"/>
            <ac:spMk id="40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44:59.497" v="172" actId="478"/>
          <ac:spMkLst>
            <pc:docMk/>
            <pc:sldMk cId="606641800" sldId="517"/>
            <ac:spMk id="4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606641800" sldId="517"/>
            <ac:spMk id="43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606641800" sldId="517"/>
            <ac:grpSpMk id="2" creationId="{00000000-0000-0000-0000-000000000000}"/>
          </ac:grpSpMkLst>
        </pc:grp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606641800" sldId="517"/>
            <ac:picMk id="35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606641800" sldId="517"/>
            <ac:picMk id="41986" creationId="{00000000-0000-0000-0000-000000000000}"/>
          </ac:picMkLst>
        </pc:pic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606641800" sldId="517"/>
            <ac:cxnSpMk id="4" creationId="{00000000-0000-0000-0000-000000000000}"/>
          </ac:cxnSpMkLst>
        </pc:cxn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606641800" sldId="517"/>
            <ac:cxnSpMk id="39" creationId="{00000000-0000-0000-0000-000000000000}"/>
          </ac:cxnSpMkLst>
        </pc:cxnChg>
      </pc:sldChg>
      <pc:sldChg chg="modSp del">
        <pc:chgData name="Stewart" userId="3647ddd2-6040-41ae-a96d-232c23482af8" providerId="ADAL" clId="{5E2263D1-1D4B-46A3-B6C2-B74B3C6A30C5}" dt="2023-06-20T06:45:14.358" v="174" actId="47"/>
        <pc:sldMkLst>
          <pc:docMk/>
          <pc:sldMk cId="2238216944" sldId="518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238216944" sldId="518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238216944" sldId="518"/>
            <ac:spMk id="7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2238216944" sldId="518"/>
            <ac:grpSpMk id="2" creationId="{00000000-0000-0000-0000-000000000000}"/>
          </ac:grpSpMkLst>
        </pc:grp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2238216944" sldId="518"/>
            <ac:picMk id="43010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2238216944" sldId="518"/>
            <ac:picMk id="43011" creationId="{00000000-0000-0000-0000-000000000000}"/>
          </ac:picMkLst>
        </pc:pic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2238216944" sldId="518"/>
            <ac:cxnSpMk id="4" creationId="{00000000-0000-0000-0000-000000000000}"/>
          </ac:cxnSpMkLst>
        </pc:cxnChg>
      </pc:sldChg>
      <pc:sldChg chg="modSp del">
        <pc:chgData name="Stewart" userId="3647ddd2-6040-41ae-a96d-232c23482af8" providerId="ADAL" clId="{5E2263D1-1D4B-46A3-B6C2-B74B3C6A30C5}" dt="2023-06-20T06:45:19.840" v="175" actId="47"/>
        <pc:sldMkLst>
          <pc:docMk/>
          <pc:sldMk cId="2708347113" sldId="519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08347113" sldId="519"/>
            <ac:spMk id="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08347113" sldId="519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08347113" sldId="519"/>
            <ac:spMk id="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08347113" sldId="519"/>
            <ac:spMk id="5" creationId="{00000000-0000-0000-0000-000000000000}"/>
          </ac:spMkLst>
        </pc:spChg>
      </pc:sldChg>
      <pc:sldChg chg="addSp delSp modSp mod delAnim">
        <pc:chgData name="Stewart" userId="3647ddd2-6040-41ae-a96d-232c23482af8" providerId="ADAL" clId="{5E2263D1-1D4B-46A3-B6C2-B74B3C6A30C5}" dt="2023-06-20T06:48:04.572" v="252" actId="1076"/>
        <pc:sldMkLst>
          <pc:docMk/>
          <pc:sldMk cId="1252836522" sldId="520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252836522" sldId="520"/>
            <ac:spMk id="3" creationId="{00000000-0000-0000-0000-000000000000}"/>
          </ac:spMkLst>
        </pc:spChg>
        <pc:spChg chg="add del mod">
          <ac:chgData name="Stewart" userId="3647ddd2-6040-41ae-a96d-232c23482af8" providerId="ADAL" clId="{5E2263D1-1D4B-46A3-B6C2-B74B3C6A30C5}" dt="2023-06-20T06:46:19.311" v="202" actId="478"/>
          <ac:spMkLst>
            <pc:docMk/>
            <pc:sldMk cId="1252836522" sldId="520"/>
            <ac:spMk id="6" creationId="{9A321F38-4440-72B7-B7BE-D2266293417F}"/>
          </ac:spMkLst>
        </pc:spChg>
        <pc:spChg chg="mod">
          <ac:chgData name="Stewart" userId="3647ddd2-6040-41ae-a96d-232c23482af8" providerId="ADAL" clId="{5E2263D1-1D4B-46A3-B6C2-B74B3C6A30C5}" dt="2023-06-20T06:46:25.634" v="205" actId="14100"/>
          <ac:spMkLst>
            <pc:docMk/>
            <pc:sldMk cId="1252836522" sldId="520"/>
            <ac:spMk id="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7:01.559" v="223" actId="1076"/>
          <ac:spMkLst>
            <pc:docMk/>
            <pc:sldMk cId="1252836522" sldId="520"/>
            <ac:spMk id="9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47:08.270" v="227" actId="478"/>
          <ac:spMkLst>
            <pc:docMk/>
            <pc:sldMk cId="1252836522" sldId="520"/>
            <ac:spMk id="11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47:06.439" v="226" actId="478"/>
          <ac:spMkLst>
            <pc:docMk/>
            <pc:sldMk cId="1252836522" sldId="520"/>
            <ac:spMk id="1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8:04.572" v="252" actId="1076"/>
          <ac:spMkLst>
            <pc:docMk/>
            <pc:sldMk cId="1252836522" sldId="520"/>
            <ac:spMk id="1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8:04.572" v="252" actId="1076"/>
          <ac:spMkLst>
            <pc:docMk/>
            <pc:sldMk cId="1252836522" sldId="520"/>
            <ac:spMk id="1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8:04.572" v="252" actId="1076"/>
          <ac:spMkLst>
            <pc:docMk/>
            <pc:sldMk cId="1252836522" sldId="520"/>
            <ac:spMk id="20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47:02.962" v="224" actId="478"/>
          <ac:spMkLst>
            <pc:docMk/>
            <pc:sldMk cId="1252836522" sldId="520"/>
            <ac:spMk id="22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47:04.450" v="225" actId="478"/>
          <ac:spMkLst>
            <pc:docMk/>
            <pc:sldMk cId="1252836522" sldId="520"/>
            <ac:spMk id="23" creationId="{00000000-0000-0000-0000-000000000000}"/>
          </ac:spMkLst>
        </pc:spChg>
        <pc:grpChg chg="del mod">
          <ac:chgData name="Stewart" userId="3647ddd2-6040-41ae-a96d-232c23482af8" providerId="ADAL" clId="{5E2263D1-1D4B-46A3-B6C2-B74B3C6A30C5}" dt="2023-06-20T06:45:33.158" v="176" actId="478"/>
          <ac:grpSpMkLst>
            <pc:docMk/>
            <pc:sldMk cId="1252836522" sldId="520"/>
            <ac:grpSpMk id="2" creationId="{00000000-0000-0000-0000-000000000000}"/>
          </ac:grpSpMkLst>
        </pc:grpChg>
        <pc:picChg chg="mod">
          <ac:chgData name="Stewart" userId="3647ddd2-6040-41ae-a96d-232c23482af8" providerId="ADAL" clId="{5E2263D1-1D4B-46A3-B6C2-B74B3C6A30C5}" dt="2023-06-20T06:48:04.572" v="252" actId="1076"/>
          <ac:picMkLst>
            <pc:docMk/>
            <pc:sldMk cId="1252836522" sldId="520"/>
            <ac:picMk id="10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8:04.572" v="252" actId="1076"/>
          <ac:picMkLst>
            <pc:docMk/>
            <pc:sldMk cId="1252836522" sldId="520"/>
            <ac:picMk id="44034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8:04.572" v="252" actId="1076"/>
          <ac:picMkLst>
            <pc:docMk/>
            <pc:sldMk cId="1252836522" sldId="520"/>
            <ac:picMk id="44035" creationId="{00000000-0000-0000-0000-000000000000}"/>
          </ac:picMkLst>
        </pc:pic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1252836522" sldId="520"/>
            <ac:cxnSpMk id="4" creationId="{00000000-0000-0000-0000-000000000000}"/>
          </ac:cxnSpMkLst>
        </pc:cxnChg>
        <pc:cxnChg chg="del mod">
          <ac:chgData name="Stewart" userId="3647ddd2-6040-41ae-a96d-232c23482af8" providerId="ADAL" clId="{5E2263D1-1D4B-46A3-B6C2-B74B3C6A30C5}" dt="2023-06-20T06:47:13.588" v="229" actId="478"/>
          <ac:cxnSpMkLst>
            <pc:docMk/>
            <pc:sldMk cId="1252836522" sldId="520"/>
            <ac:cxnSpMk id="15" creationId="{00000000-0000-0000-0000-000000000000}"/>
          </ac:cxnSpMkLst>
        </pc:cxnChg>
        <pc:cxnChg chg="del mod">
          <ac:chgData name="Stewart" userId="3647ddd2-6040-41ae-a96d-232c23482af8" providerId="ADAL" clId="{5E2263D1-1D4B-46A3-B6C2-B74B3C6A30C5}" dt="2023-06-20T06:47:19.617" v="231" actId="478"/>
          <ac:cxnSpMkLst>
            <pc:docMk/>
            <pc:sldMk cId="1252836522" sldId="520"/>
            <ac:cxnSpMk id="19" creationId="{00000000-0000-0000-0000-000000000000}"/>
          </ac:cxnSpMkLst>
        </pc:cxnChg>
      </pc:sldChg>
      <pc:sldChg chg="delSp modSp mod">
        <pc:chgData name="Stewart" userId="3647ddd2-6040-41ae-a96d-232c23482af8" providerId="ADAL" clId="{5E2263D1-1D4B-46A3-B6C2-B74B3C6A30C5}" dt="2023-06-20T06:49:54.642" v="347" actId="1076"/>
        <pc:sldMkLst>
          <pc:docMk/>
          <pc:sldMk cId="2783719548" sldId="521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83719548" sldId="521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8:23.829" v="260" actId="1076"/>
          <ac:spMkLst>
            <pc:docMk/>
            <pc:sldMk cId="2783719548" sldId="521"/>
            <ac:spMk id="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8:37.393" v="270" actId="1076"/>
          <ac:spMkLst>
            <pc:docMk/>
            <pc:sldMk cId="2783719548" sldId="521"/>
            <ac:spMk id="9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48:46.674" v="272" actId="478"/>
          <ac:spMkLst>
            <pc:docMk/>
            <pc:sldMk cId="2783719548" sldId="521"/>
            <ac:spMk id="2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9:54.642" v="347" actId="1076"/>
          <ac:spMkLst>
            <pc:docMk/>
            <pc:sldMk cId="2783719548" sldId="521"/>
            <ac:spMk id="2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9:54.642" v="347" actId="1076"/>
          <ac:spMkLst>
            <pc:docMk/>
            <pc:sldMk cId="2783719548" sldId="521"/>
            <ac:spMk id="2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9:54.642" v="347" actId="1076"/>
          <ac:spMkLst>
            <pc:docMk/>
            <pc:sldMk cId="2783719548" sldId="521"/>
            <ac:spMk id="26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48:42.733" v="271" actId="478"/>
          <ac:spMkLst>
            <pc:docMk/>
            <pc:sldMk cId="2783719548" sldId="521"/>
            <ac:spMk id="30" creationId="{00000000-0000-0000-0000-000000000000}"/>
          </ac:spMkLst>
        </pc:spChg>
        <pc:grpChg chg="del mod">
          <ac:chgData name="Stewart" userId="3647ddd2-6040-41ae-a96d-232c23482af8" providerId="ADAL" clId="{5E2263D1-1D4B-46A3-B6C2-B74B3C6A30C5}" dt="2023-06-20T06:48:12.244" v="253" actId="478"/>
          <ac:grpSpMkLst>
            <pc:docMk/>
            <pc:sldMk cId="2783719548" sldId="521"/>
            <ac:grpSpMk id="2" creationId="{00000000-0000-0000-0000-000000000000}"/>
          </ac:grpSpMkLst>
        </pc:grpChg>
        <pc:picChg chg="mod">
          <ac:chgData name="Stewart" userId="3647ddd2-6040-41ae-a96d-232c23482af8" providerId="ADAL" clId="{5E2263D1-1D4B-46A3-B6C2-B74B3C6A30C5}" dt="2023-06-20T06:49:54.642" v="347" actId="1076"/>
          <ac:picMkLst>
            <pc:docMk/>
            <pc:sldMk cId="2783719548" sldId="521"/>
            <ac:picMk id="50178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9:54.642" v="347" actId="1076"/>
          <ac:picMkLst>
            <pc:docMk/>
            <pc:sldMk cId="2783719548" sldId="521"/>
            <ac:picMk id="50180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9:54.642" v="347" actId="1076"/>
          <ac:picMkLst>
            <pc:docMk/>
            <pc:sldMk cId="2783719548" sldId="521"/>
            <ac:picMk id="50181" creationId="{00000000-0000-0000-0000-000000000000}"/>
          </ac:picMkLst>
        </pc:pic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2783719548" sldId="521"/>
            <ac:cxnSpMk id="4" creationId="{00000000-0000-0000-0000-000000000000}"/>
          </ac:cxnSpMkLst>
        </pc:cxnChg>
      </pc:sldChg>
      <pc:sldChg chg="addSp delSp modSp mod">
        <pc:chgData name="Stewart" userId="3647ddd2-6040-41ae-a96d-232c23482af8" providerId="ADAL" clId="{5E2263D1-1D4B-46A3-B6C2-B74B3C6A30C5}" dt="2023-06-20T06:50:51.690" v="377" actId="1076"/>
        <pc:sldMkLst>
          <pc:docMk/>
          <pc:sldMk cId="3570025922" sldId="522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570025922" sldId="522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50:45.565" v="376" actId="1076"/>
          <ac:spMkLst>
            <pc:docMk/>
            <pc:sldMk cId="3570025922" sldId="522"/>
            <ac:spMk id="5" creationId="{00000000-0000-0000-0000-000000000000}"/>
          </ac:spMkLst>
        </pc:spChg>
        <pc:spChg chg="add mod">
          <ac:chgData name="Stewart" userId="3647ddd2-6040-41ae-a96d-232c23482af8" providerId="ADAL" clId="{5E2263D1-1D4B-46A3-B6C2-B74B3C6A30C5}" dt="2023-06-20T06:50:51.690" v="377" actId="1076"/>
          <ac:spMkLst>
            <pc:docMk/>
            <pc:sldMk cId="3570025922" sldId="522"/>
            <ac:spMk id="7" creationId="{EDC97236-B619-249D-936D-446E6FAC3D7D}"/>
          </ac:spMkLst>
        </pc:spChg>
        <pc:spChg chg="mod">
          <ac:chgData name="Stewart" userId="3647ddd2-6040-41ae-a96d-232c23482af8" providerId="ADAL" clId="{5E2263D1-1D4B-46A3-B6C2-B74B3C6A30C5}" dt="2023-06-20T06:50:09.227" v="355" actId="14100"/>
          <ac:spMkLst>
            <pc:docMk/>
            <pc:sldMk cId="3570025922" sldId="522"/>
            <ac:spMk id="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50:21.536" v="363" actId="14100"/>
          <ac:spMkLst>
            <pc:docMk/>
            <pc:sldMk cId="3570025922" sldId="522"/>
            <ac:spMk id="9" creationId="{00000000-0000-0000-0000-000000000000}"/>
          </ac:spMkLst>
        </pc:spChg>
        <pc:grpChg chg="del mod">
          <ac:chgData name="Stewart" userId="3647ddd2-6040-41ae-a96d-232c23482af8" providerId="ADAL" clId="{5E2263D1-1D4B-46A3-B6C2-B74B3C6A30C5}" dt="2023-06-20T06:50:01.781" v="349" actId="478"/>
          <ac:grpSpMkLst>
            <pc:docMk/>
            <pc:sldMk cId="3570025922" sldId="522"/>
            <ac:grpSpMk id="2" creationId="{00000000-0000-0000-0000-000000000000}"/>
          </ac:grpSpMkLst>
        </pc:grp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3570025922" sldId="522"/>
            <ac:cxnSpMk id="4" creationId="{00000000-0000-0000-0000-000000000000}"/>
          </ac:cxnSpMkLst>
        </pc:cxnChg>
      </pc:sldChg>
      <pc:sldChg chg="addSp delSp modSp mod delAnim modAnim">
        <pc:chgData name="Stewart" userId="3647ddd2-6040-41ae-a96d-232c23482af8" providerId="ADAL" clId="{5E2263D1-1D4B-46A3-B6C2-B74B3C6A30C5}" dt="2023-06-20T06:58:33.169" v="481" actId="1076"/>
        <pc:sldMkLst>
          <pc:docMk/>
          <pc:sldMk cId="579834486" sldId="524"/>
        </pc:sldMkLst>
        <pc:spChg chg="del mod topLvl">
          <ac:chgData name="Stewart" userId="3647ddd2-6040-41ae-a96d-232c23482af8" providerId="ADAL" clId="{5E2263D1-1D4B-46A3-B6C2-B74B3C6A30C5}" dt="2023-06-20T06:51:00.329" v="379" actId="478"/>
          <ac:spMkLst>
            <pc:docMk/>
            <pc:sldMk cId="579834486" sldId="524"/>
            <ac:spMk id="3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51:40.165" v="401" actId="478"/>
          <ac:spMkLst>
            <pc:docMk/>
            <pc:sldMk cId="579834486" sldId="524"/>
            <ac:spMk id="16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51:38.728" v="400" actId="478"/>
          <ac:spMkLst>
            <pc:docMk/>
            <pc:sldMk cId="579834486" sldId="524"/>
            <ac:spMk id="1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58:33.169" v="481" actId="1076"/>
          <ac:spMkLst>
            <pc:docMk/>
            <pc:sldMk cId="579834486" sldId="524"/>
            <ac:spMk id="2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51:28.763" v="397" actId="20577"/>
          <ac:spMkLst>
            <pc:docMk/>
            <pc:sldMk cId="579834486" sldId="524"/>
            <ac:spMk id="25" creationId="{00000000-0000-0000-0000-000000000000}"/>
          </ac:spMkLst>
        </pc:spChg>
        <pc:grpChg chg="del mod">
          <ac:chgData name="Stewart" userId="3647ddd2-6040-41ae-a96d-232c23482af8" providerId="ADAL" clId="{5E2263D1-1D4B-46A3-B6C2-B74B3C6A30C5}" dt="2023-06-20T06:51:00.329" v="379" actId="478"/>
          <ac:grpSpMkLst>
            <pc:docMk/>
            <pc:sldMk cId="579834486" sldId="524"/>
            <ac:grpSpMk id="2" creationId="{00000000-0000-0000-0000-000000000000}"/>
          </ac:grpSpMkLst>
        </pc:grpChg>
        <pc:picChg chg="add del mod modCrop">
          <ac:chgData name="Stewart" userId="3647ddd2-6040-41ae-a96d-232c23482af8" providerId="ADAL" clId="{5E2263D1-1D4B-46A3-B6C2-B74B3C6A30C5}" dt="2023-06-20T06:57:59.274" v="463" actId="478"/>
          <ac:picMkLst>
            <pc:docMk/>
            <pc:sldMk cId="579834486" sldId="524"/>
            <ac:picMk id="5" creationId="{87DFF036-A3BC-8F85-4E77-AF83B1C0064D}"/>
          </ac:picMkLst>
        </pc:picChg>
        <pc:picChg chg="add mod modCrop">
          <ac:chgData name="Stewart" userId="3647ddd2-6040-41ae-a96d-232c23482af8" providerId="ADAL" clId="{5E2263D1-1D4B-46A3-B6C2-B74B3C6A30C5}" dt="2023-06-20T06:58:10.317" v="471" actId="1076"/>
          <ac:picMkLst>
            <pc:docMk/>
            <pc:sldMk cId="579834486" sldId="524"/>
            <ac:picMk id="6" creationId="{C281A719-B1F4-0BBD-900B-8244FB31C7EE}"/>
          </ac:picMkLst>
        </pc:picChg>
        <pc:picChg chg="add del mod modCrop">
          <ac:chgData name="Stewart" userId="3647ddd2-6040-41ae-a96d-232c23482af8" providerId="ADAL" clId="{5E2263D1-1D4B-46A3-B6C2-B74B3C6A30C5}" dt="2023-06-20T06:57:59.832" v="464" actId="478"/>
          <ac:picMkLst>
            <pc:docMk/>
            <pc:sldMk cId="579834486" sldId="524"/>
            <ac:picMk id="7" creationId="{468F9D56-EAEB-708E-0D48-961F6D71855E}"/>
          </ac:picMkLst>
        </pc:picChg>
        <pc:picChg chg="mod modCrop">
          <ac:chgData name="Stewart" userId="3647ddd2-6040-41ae-a96d-232c23482af8" providerId="ADAL" clId="{5E2263D1-1D4B-46A3-B6C2-B74B3C6A30C5}" dt="2023-06-20T06:58:04.597" v="467" actId="1076"/>
          <ac:picMkLst>
            <pc:docMk/>
            <pc:sldMk cId="579834486" sldId="524"/>
            <ac:picMk id="48129" creationId="{00000000-0000-0000-0000-000000000000}"/>
          </ac:picMkLst>
        </pc:picChg>
        <pc:cxnChg chg="del mod topLvl">
          <ac:chgData name="Stewart" userId="3647ddd2-6040-41ae-a96d-232c23482af8" providerId="ADAL" clId="{5E2263D1-1D4B-46A3-B6C2-B74B3C6A30C5}" dt="2023-06-20T06:51:01.756" v="380" actId="478"/>
          <ac:cxnSpMkLst>
            <pc:docMk/>
            <pc:sldMk cId="579834486" sldId="524"/>
            <ac:cxnSpMk id="4" creationId="{00000000-0000-0000-0000-000000000000}"/>
          </ac:cxnSpMkLst>
        </pc:cxnChg>
      </pc:sldChg>
      <pc:sldChg chg="addSp delSp modSp mod delAnim modAnim">
        <pc:chgData name="Stewart" userId="3647ddd2-6040-41ae-a96d-232c23482af8" providerId="ADAL" clId="{5E2263D1-1D4B-46A3-B6C2-B74B3C6A30C5}" dt="2023-06-20T06:57:50.664" v="461"/>
        <pc:sldMkLst>
          <pc:docMk/>
          <pc:sldMk cId="4279184759" sldId="525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279184759" sldId="525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56:28.778" v="432" actId="14100"/>
          <ac:spMkLst>
            <pc:docMk/>
            <pc:sldMk cId="4279184759" sldId="525"/>
            <ac:spMk id="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56:39.122" v="441" actId="1076"/>
          <ac:spMkLst>
            <pc:docMk/>
            <pc:sldMk cId="4279184759" sldId="525"/>
            <ac:spMk id="6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57:03.662" v="447" actId="478"/>
          <ac:spMkLst>
            <pc:docMk/>
            <pc:sldMk cId="4279184759" sldId="525"/>
            <ac:spMk id="9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57:04.133" v="448" actId="478"/>
          <ac:spMkLst>
            <pc:docMk/>
            <pc:sldMk cId="4279184759" sldId="525"/>
            <ac:spMk id="10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57:04.732" v="449" actId="478"/>
          <ac:spMkLst>
            <pc:docMk/>
            <pc:sldMk cId="4279184759" sldId="525"/>
            <ac:spMk id="11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56:50.161" v="443" actId="478"/>
          <ac:spMkLst>
            <pc:docMk/>
            <pc:sldMk cId="4279184759" sldId="525"/>
            <ac:spMk id="13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56:51.819" v="444" actId="478"/>
          <ac:spMkLst>
            <pc:docMk/>
            <pc:sldMk cId="4279184759" sldId="525"/>
            <ac:spMk id="14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56:53.490" v="445" actId="478"/>
          <ac:spMkLst>
            <pc:docMk/>
            <pc:sldMk cId="4279184759" sldId="525"/>
            <ac:spMk id="15" creationId="{00000000-0000-0000-0000-000000000000}"/>
          </ac:spMkLst>
        </pc:spChg>
        <pc:grpChg chg="del mod">
          <ac:chgData name="Stewart" userId="3647ddd2-6040-41ae-a96d-232c23482af8" providerId="ADAL" clId="{5E2263D1-1D4B-46A3-B6C2-B74B3C6A30C5}" dt="2023-06-20T06:56:16.049" v="423" actId="478"/>
          <ac:grpSpMkLst>
            <pc:docMk/>
            <pc:sldMk cId="4279184759" sldId="525"/>
            <ac:grpSpMk id="2" creationId="{00000000-0000-0000-0000-000000000000}"/>
          </ac:grpSpMkLst>
        </pc:grpChg>
        <pc:picChg chg="add mod modCrop">
          <ac:chgData name="Stewart" userId="3647ddd2-6040-41ae-a96d-232c23482af8" providerId="ADAL" clId="{5E2263D1-1D4B-46A3-B6C2-B74B3C6A30C5}" dt="2023-06-20T06:57:48.650" v="460" actId="1076"/>
          <ac:picMkLst>
            <pc:docMk/>
            <pc:sldMk cId="4279184759" sldId="525"/>
            <ac:picMk id="7" creationId="{A9D675BC-E46E-E0F7-C78D-ECABEE25859D}"/>
          </ac:picMkLst>
        </pc:picChg>
        <pc:picChg chg="mod modCrop">
          <ac:chgData name="Stewart" userId="3647ddd2-6040-41ae-a96d-232c23482af8" providerId="ADAL" clId="{5E2263D1-1D4B-46A3-B6C2-B74B3C6A30C5}" dt="2023-06-20T06:57:47.010" v="459" actId="1076"/>
          <ac:picMkLst>
            <pc:docMk/>
            <pc:sldMk cId="4279184759" sldId="525"/>
            <ac:picMk id="49155" creationId="{00000000-0000-0000-0000-000000000000}"/>
          </ac:picMkLst>
        </pc:pic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4279184759" sldId="525"/>
            <ac:cxnSpMk id="4" creationId="{00000000-0000-0000-0000-000000000000}"/>
          </ac:cxnSpMkLst>
        </pc:cxnChg>
      </pc:sldChg>
      <pc:sldChg chg="addSp delSp modSp mod modAnim">
        <pc:chgData name="Stewart" userId="3647ddd2-6040-41ae-a96d-232c23482af8" providerId="ADAL" clId="{5E2263D1-1D4B-46A3-B6C2-B74B3C6A30C5}" dt="2023-06-20T07:03:41.969" v="575"/>
        <pc:sldMkLst>
          <pc:docMk/>
          <pc:sldMk cId="4118103438" sldId="526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118103438" sldId="526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1:03.846" v="533" actId="14100"/>
          <ac:spMkLst>
            <pc:docMk/>
            <pc:sldMk cId="4118103438" sldId="526"/>
            <ac:spMk id="5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7:01:06.454" v="534" actId="478"/>
          <ac:spMkLst>
            <pc:docMk/>
            <pc:sldMk cId="4118103438" sldId="526"/>
            <ac:spMk id="6" creationId="{00000000-0000-0000-0000-000000000000}"/>
          </ac:spMkLst>
        </pc:spChg>
        <pc:spChg chg="add mod">
          <ac:chgData name="Stewart" userId="3647ddd2-6040-41ae-a96d-232c23482af8" providerId="ADAL" clId="{5E2263D1-1D4B-46A3-B6C2-B74B3C6A30C5}" dt="2023-06-20T07:02:48.532" v="564" actId="1076"/>
          <ac:spMkLst>
            <pc:docMk/>
            <pc:sldMk cId="4118103438" sldId="526"/>
            <ac:spMk id="7" creationId="{FFF7EDB9-E45A-73A5-83D5-470371DAF5FC}"/>
          </ac:spMkLst>
        </pc:spChg>
        <pc:spChg chg="mod">
          <ac:chgData name="Stewart" userId="3647ddd2-6040-41ae-a96d-232c23482af8" providerId="ADAL" clId="{5E2263D1-1D4B-46A3-B6C2-B74B3C6A30C5}" dt="2023-06-20T07:02:48.532" v="564" actId="1076"/>
          <ac:spMkLst>
            <pc:docMk/>
            <pc:sldMk cId="4118103438" sldId="526"/>
            <ac:spMk id="1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2:48.532" v="564" actId="1076"/>
          <ac:spMkLst>
            <pc:docMk/>
            <pc:sldMk cId="4118103438" sldId="526"/>
            <ac:spMk id="1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2:48.532" v="564" actId="1076"/>
          <ac:spMkLst>
            <pc:docMk/>
            <pc:sldMk cId="4118103438" sldId="526"/>
            <ac:spMk id="2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2:48.532" v="564" actId="1076"/>
          <ac:spMkLst>
            <pc:docMk/>
            <pc:sldMk cId="4118103438" sldId="526"/>
            <ac:spMk id="2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2:48.532" v="564" actId="1076"/>
          <ac:spMkLst>
            <pc:docMk/>
            <pc:sldMk cId="4118103438" sldId="526"/>
            <ac:spMk id="2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2:48.532" v="564" actId="1076"/>
          <ac:spMkLst>
            <pc:docMk/>
            <pc:sldMk cId="4118103438" sldId="526"/>
            <ac:spMk id="2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2:48.532" v="564" actId="1076"/>
          <ac:spMkLst>
            <pc:docMk/>
            <pc:sldMk cId="4118103438" sldId="526"/>
            <ac:spMk id="2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2:48.532" v="564" actId="1076"/>
          <ac:spMkLst>
            <pc:docMk/>
            <pc:sldMk cId="4118103438" sldId="526"/>
            <ac:spMk id="2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2:48.532" v="564" actId="1076"/>
          <ac:spMkLst>
            <pc:docMk/>
            <pc:sldMk cId="4118103438" sldId="526"/>
            <ac:spMk id="2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2:48.532" v="564" actId="1076"/>
          <ac:spMkLst>
            <pc:docMk/>
            <pc:sldMk cId="4118103438" sldId="526"/>
            <ac:spMk id="2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2:48.532" v="564" actId="1076"/>
          <ac:spMkLst>
            <pc:docMk/>
            <pc:sldMk cId="4118103438" sldId="526"/>
            <ac:spMk id="2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3:33.662" v="574" actId="20577"/>
          <ac:spMkLst>
            <pc:docMk/>
            <pc:sldMk cId="4118103438" sldId="526"/>
            <ac:spMk id="3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2:48.532" v="564" actId="1076"/>
          <ac:spMkLst>
            <pc:docMk/>
            <pc:sldMk cId="4118103438" sldId="526"/>
            <ac:spMk id="3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3:11.590" v="568" actId="1076"/>
          <ac:spMkLst>
            <pc:docMk/>
            <pc:sldMk cId="4118103438" sldId="526"/>
            <ac:spMk id="3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2:48.532" v="564" actId="1076"/>
          <ac:spMkLst>
            <pc:docMk/>
            <pc:sldMk cId="4118103438" sldId="526"/>
            <ac:spMk id="3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2:48.532" v="564" actId="1076"/>
          <ac:spMkLst>
            <pc:docMk/>
            <pc:sldMk cId="4118103438" sldId="526"/>
            <ac:spMk id="3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2:48.532" v="564" actId="1076"/>
          <ac:spMkLst>
            <pc:docMk/>
            <pc:sldMk cId="4118103438" sldId="526"/>
            <ac:spMk id="3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2:48.532" v="564" actId="1076"/>
          <ac:spMkLst>
            <pc:docMk/>
            <pc:sldMk cId="4118103438" sldId="526"/>
            <ac:spMk id="36" creationId="{00000000-0000-0000-0000-000000000000}"/>
          </ac:spMkLst>
        </pc:spChg>
        <pc:grpChg chg="del mod">
          <ac:chgData name="Stewart" userId="3647ddd2-6040-41ae-a96d-232c23482af8" providerId="ADAL" clId="{5E2263D1-1D4B-46A3-B6C2-B74B3C6A30C5}" dt="2023-06-20T07:00:52.182" v="526" actId="478"/>
          <ac:grpSpMkLst>
            <pc:docMk/>
            <pc:sldMk cId="4118103438" sldId="526"/>
            <ac:grpSpMk id="2" creationId="{00000000-0000-0000-0000-000000000000}"/>
          </ac:grpSpMkLst>
        </pc:grp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4118103438" sldId="526"/>
            <ac:cxnSpMk id="4" creationId="{00000000-0000-0000-0000-000000000000}"/>
          </ac:cxnSpMkLst>
        </pc:cxnChg>
      </pc:sldChg>
      <pc:sldChg chg="addSp delSp modSp mod delAnim modAnim">
        <pc:chgData name="Stewart" userId="3647ddd2-6040-41ae-a96d-232c23482af8" providerId="ADAL" clId="{5E2263D1-1D4B-46A3-B6C2-B74B3C6A30C5}" dt="2023-06-20T07:12:13.202" v="806"/>
        <pc:sldMkLst>
          <pc:docMk/>
          <pc:sldMk cId="4106481876" sldId="527"/>
        </pc:sldMkLst>
        <pc:spChg chg="del mod">
          <ac:chgData name="Stewart" userId="3647ddd2-6040-41ae-a96d-232c23482af8" providerId="ADAL" clId="{5E2263D1-1D4B-46A3-B6C2-B74B3C6A30C5}" dt="2023-06-20T07:09:56.101" v="738" actId="478"/>
          <ac:spMkLst>
            <pc:docMk/>
            <pc:sldMk cId="4106481876" sldId="527"/>
            <ac:spMk id="2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7:09:58.412" v="740" actId="478"/>
          <ac:spMkLst>
            <pc:docMk/>
            <pc:sldMk cId="4106481876" sldId="527"/>
            <ac:spMk id="3" creationId="{00000000-0000-0000-0000-000000000000}"/>
          </ac:spMkLst>
        </pc:spChg>
        <pc:spChg chg="add mod">
          <ac:chgData name="Stewart" userId="3647ddd2-6040-41ae-a96d-232c23482af8" providerId="ADAL" clId="{5E2263D1-1D4B-46A3-B6C2-B74B3C6A30C5}" dt="2023-06-20T07:10:09.911" v="746"/>
          <ac:spMkLst>
            <pc:docMk/>
            <pc:sldMk cId="4106481876" sldId="527"/>
            <ac:spMk id="4" creationId="{F31A94CF-45E0-8E42-8754-D8AF6506D103}"/>
          </ac:spMkLst>
        </pc:spChg>
        <pc:spChg chg="del mod topLvl">
          <ac:chgData name="Stewart" userId="3647ddd2-6040-41ae-a96d-232c23482af8" providerId="ADAL" clId="{5E2263D1-1D4B-46A3-B6C2-B74B3C6A30C5}" dt="2023-06-20T07:10:00.591" v="742" actId="478"/>
          <ac:spMkLst>
            <pc:docMk/>
            <pc:sldMk cId="4106481876" sldId="527"/>
            <ac:spMk id="6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7:09:59.533" v="741" actId="478"/>
          <ac:spMkLst>
            <pc:docMk/>
            <pc:sldMk cId="4106481876" sldId="527"/>
            <ac:spMk id="9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7:09:56.101" v="738" actId="478"/>
          <ac:spMkLst>
            <pc:docMk/>
            <pc:sldMk cId="4106481876" sldId="527"/>
            <ac:spMk id="1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12:08.893" v="805" actId="113"/>
          <ac:spMkLst>
            <pc:docMk/>
            <pc:sldMk cId="4106481876" sldId="527"/>
            <ac:spMk id="11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7:10:01.324" v="743" actId="478"/>
          <ac:spMkLst>
            <pc:docMk/>
            <pc:sldMk cId="4106481876" sldId="527"/>
            <ac:spMk id="12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7:09:56.956" v="739" actId="478"/>
          <ac:spMkLst>
            <pc:docMk/>
            <pc:sldMk cId="4106481876" sldId="527"/>
            <ac:spMk id="13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7:09:56.101" v="738" actId="478"/>
          <ac:spMkLst>
            <pc:docMk/>
            <pc:sldMk cId="4106481876" sldId="527"/>
            <ac:spMk id="14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7:09:56.101" v="738" actId="478"/>
          <ac:spMkLst>
            <pc:docMk/>
            <pc:sldMk cId="4106481876" sldId="527"/>
            <ac:spMk id="15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7:09:56.101" v="738" actId="478"/>
          <ac:spMkLst>
            <pc:docMk/>
            <pc:sldMk cId="4106481876" sldId="527"/>
            <ac:spMk id="16" creationId="{00000000-0000-0000-0000-000000000000}"/>
          </ac:spMkLst>
        </pc:spChg>
        <pc:spChg chg="add del mod">
          <ac:chgData name="Stewart" userId="3647ddd2-6040-41ae-a96d-232c23482af8" providerId="ADAL" clId="{5E2263D1-1D4B-46A3-B6C2-B74B3C6A30C5}" dt="2023-06-20T07:10:58.452" v="757" actId="21"/>
          <ac:spMkLst>
            <pc:docMk/>
            <pc:sldMk cId="4106481876" sldId="527"/>
            <ac:spMk id="17" creationId="{CACB9115-AD91-6E9D-B4D2-AB2A6B973A33}"/>
          </ac:spMkLst>
        </pc:spChg>
        <pc:spChg chg="del mod">
          <ac:chgData name="Stewart" userId="3647ddd2-6040-41ae-a96d-232c23482af8" providerId="ADAL" clId="{5E2263D1-1D4B-46A3-B6C2-B74B3C6A30C5}" dt="2023-06-20T07:09:56.101" v="738" actId="478"/>
          <ac:spMkLst>
            <pc:docMk/>
            <pc:sldMk cId="4106481876" sldId="527"/>
            <ac:spMk id="18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7:09:56.101" v="738" actId="478"/>
          <ac:spMkLst>
            <pc:docMk/>
            <pc:sldMk cId="4106481876" sldId="527"/>
            <ac:spMk id="19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7:09:56.101" v="738" actId="478"/>
          <ac:spMkLst>
            <pc:docMk/>
            <pc:sldMk cId="4106481876" sldId="527"/>
            <ac:spMk id="21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7:09:56.101" v="738" actId="478"/>
          <ac:spMkLst>
            <pc:docMk/>
            <pc:sldMk cId="4106481876" sldId="527"/>
            <ac:spMk id="22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7:09:56.101" v="738" actId="478"/>
          <ac:spMkLst>
            <pc:docMk/>
            <pc:sldMk cId="4106481876" sldId="527"/>
            <ac:spMk id="23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7:09:56.101" v="738" actId="478"/>
          <ac:spMkLst>
            <pc:docMk/>
            <pc:sldMk cId="4106481876" sldId="527"/>
            <ac:spMk id="24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7:09:56.101" v="738" actId="478"/>
          <ac:spMkLst>
            <pc:docMk/>
            <pc:sldMk cId="4106481876" sldId="527"/>
            <ac:spMk id="25" creationId="{00000000-0000-0000-0000-000000000000}"/>
          </ac:spMkLst>
        </pc:spChg>
        <pc:spChg chg="add mod">
          <ac:chgData name="Stewart" userId="3647ddd2-6040-41ae-a96d-232c23482af8" providerId="ADAL" clId="{5E2263D1-1D4B-46A3-B6C2-B74B3C6A30C5}" dt="2023-06-20T07:11:17.805" v="767" actId="14100"/>
          <ac:spMkLst>
            <pc:docMk/>
            <pc:sldMk cId="4106481876" sldId="527"/>
            <ac:spMk id="26" creationId="{C8CC4876-4B28-09F2-D912-5AED1BD7A766}"/>
          </ac:spMkLst>
        </pc:spChg>
        <pc:spChg chg="add mod">
          <ac:chgData name="Stewart" userId="3647ddd2-6040-41ae-a96d-232c23482af8" providerId="ADAL" clId="{5E2263D1-1D4B-46A3-B6C2-B74B3C6A30C5}" dt="2023-06-20T07:11:32.264" v="773" actId="1076"/>
          <ac:spMkLst>
            <pc:docMk/>
            <pc:sldMk cId="4106481876" sldId="527"/>
            <ac:spMk id="27" creationId="{17675EF6-3B01-B27E-49EC-858FE70B63DA}"/>
          </ac:spMkLst>
        </pc:spChg>
        <pc:spChg chg="del mod">
          <ac:chgData name="Stewart" userId="3647ddd2-6040-41ae-a96d-232c23482af8" providerId="ADAL" clId="{5E2263D1-1D4B-46A3-B6C2-B74B3C6A30C5}" dt="2023-06-20T07:09:56.101" v="738" actId="478"/>
          <ac:spMkLst>
            <pc:docMk/>
            <pc:sldMk cId="4106481876" sldId="527"/>
            <ac:spMk id="29" creationId="{00000000-0000-0000-0000-000000000000}"/>
          </ac:spMkLst>
        </pc:spChg>
        <pc:spChg chg="add mod">
          <ac:chgData name="Stewart" userId="3647ddd2-6040-41ae-a96d-232c23482af8" providerId="ADAL" clId="{5E2263D1-1D4B-46A3-B6C2-B74B3C6A30C5}" dt="2023-06-20T07:11:51.502" v="788" actId="1076"/>
          <ac:spMkLst>
            <pc:docMk/>
            <pc:sldMk cId="4106481876" sldId="527"/>
            <ac:spMk id="30" creationId="{54F7B529-E864-34CF-D0E0-787072B6023B}"/>
          </ac:spMkLst>
        </pc:spChg>
        <pc:grpChg chg="del mod">
          <ac:chgData name="Stewart" userId="3647ddd2-6040-41ae-a96d-232c23482af8" providerId="ADAL" clId="{5E2263D1-1D4B-46A3-B6C2-B74B3C6A30C5}" dt="2023-06-20T07:10:00.591" v="742" actId="478"/>
          <ac:grpSpMkLst>
            <pc:docMk/>
            <pc:sldMk cId="4106481876" sldId="527"/>
            <ac:grpSpMk id="5" creationId="{00000000-0000-0000-0000-000000000000}"/>
          </ac:grpSpMkLst>
        </pc:grpChg>
        <pc:picChg chg="add mod">
          <ac:chgData name="Stewart" userId="3647ddd2-6040-41ae-a96d-232c23482af8" providerId="ADAL" clId="{5E2263D1-1D4B-46A3-B6C2-B74B3C6A30C5}" dt="2023-06-20T07:11:12.589" v="765" actId="1076"/>
          <ac:picMkLst>
            <pc:docMk/>
            <pc:sldMk cId="4106481876" sldId="527"/>
            <ac:picMk id="20" creationId="{896A9BA2-A846-1DFD-F46A-B0FFB74768E1}"/>
          </ac:picMkLst>
        </pc:picChg>
        <pc:picChg chg="del mod">
          <ac:chgData name="Stewart" userId="3647ddd2-6040-41ae-a96d-232c23482af8" providerId="ADAL" clId="{5E2263D1-1D4B-46A3-B6C2-B74B3C6A30C5}" dt="2023-06-20T07:09:56.101" v="738" actId="478"/>
          <ac:picMkLst>
            <pc:docMk/>
            <pc:sldMk cId="4106481876" sldId="527"/>
            <ac:picMk id="1030" creationId="{00000000-0000-0000-0000-000000000000}"/>
          </ac:picMkLst>
        </pc:picChg>
        <pc:cxnChg chg="del mod topLvl">
          <ac:chgData name="Stewart" userId="3647ddd2-6040-41ae-a96d-232c23482af8" providerId="ADAL" clId="{5E2263D1-1D4B-46A3-B6C2-B74B3C6A30C5}" dt="2023-06-20T07:10:03.691" v="745" actId="478"/>
          <ac:cxnSpMkLst>
            <pc:docMk/>
            <pc:sldMk cId="4106481876" sldId="527"/>
            <ac:cxnSpMk id="7" creationId="{00000000-0000-0000-0000-000000000000}"/>
          </ac:cxnSpMkLst>
        </pc:cxnChg>
      </pc:sldChg>
      <pc:sldChg chg="addSp delSp modSp mod addAnim delAnim modAnim">
        <pc:chgData name="Stewart" userId="3647ddd2-6040-41ae-a96d-232c23482af8" providerId="ADAL" clId="{5E2263D1-1D4B-46A3-B6C2-B74B3C6A30C5}" dt="2023-06-20T07:09:36.173" v="737"/>
        <pc:sldMkLst>
          <pc:docMk/>
          <pc:sldMk cId="3327310602" sldId="529"/>
        </pc:sldMkLst>
        <pc:spChg chg="del mod topLvl">
          <ac:chgData name="Stewart" userId="3647ddd2-6040-41ae-a96d-232c23482af8" providerId="ADAL" clId="{5E2263D1-1D4B-46A3-B6C2-B74B3C6A30C5}" dt="2023-06-20T07:08:52.937" v="710" actId="478"/>
          <ac:spMkLst>
            <pc:docMk/>
            <pc:sldMk cId="3327310602" sldId="529"/>
            <ac:spMk id="3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7:08:55.874" v="711" actId="478"/>
          <ac:spMkLst>
            <pc:docMk/>
            <pc:sldMk cId="3327310602" sldId="529"/>
            <ac:spMk id="6" creationId="{00000000-0000-0000-0000-000000000000}"/>
          </ac:spMkLst>
        </pc:spChg>
        <pc:spChg chg="add del mod">
          <ac:chgData name="Stewart" userId="3647ddd2-6040-41ae-a96d-232c23482af8" providerId="ADAL" clId="{5E2263D1-1D4B-46A3-B6C2-B74B3C6A30C5}" dt="2023-06-20T07:09:34.391" v="736" actId="1076"/>
          <ac:spMkLst>
            <pc:docMk/>
            <pc:sldMk cId="3327310602" sldId="529"/>
            <ac:spMk id="7" creationId="{00000000-0000-0000-0000-000000000000}"/>
          </ac:spMkLst>
        </pc:spChg>
        <pc:spChg chg="add mod">
          <ac:chgData name="Stewart" userId="3647ddd2-6040-41ae-a96d-232c23482af8" providerId="ADAL" clId="{5E2263D1-1D4B-46A3-B6C2-B74B3C6A30C5}" dt="2023-06-20T07:09:07.016" v="719"/>
          <ac:spMkLst>
            <pc:docMk/>
            <pc:sldMk cId="3327310602" sldId="529"/>
            <ac:spMk id="8" creationId="{AAA6639A-A187-8CF1-C12F-E539AC4EDC99}"/>
          </ac:spMkLst>
        </pc:spChg>
        <pc:spChg chg="add del mod">
          <ac:chgData name="Stewart" userId="3647ddd2-6040-41ae-a96d-232c23482af8" providerId="ADAL" clId="{5E2263D1-1D4B-46A3-B6C2-B74B3C6A30C5}" dt="2023-06-20T07:09:01.076" v="717" actId="478"/>
          <ac:spMkLst>
            <pc:docMk/>
            <pc:sldMk cId="3327310602" sldId="529"/>
            <ac:spMk id="11" creationId="{00000000-0000-0000-0000-000000000000}"/>
          </ac:spMkLst>
        </pc:spChg>
        <pc:grpChg chg="del mod">
          <ac:chgData name="Stewart" userId="3647ddd2-6040-41ae-a96d-232c23482af8" providerId="ADAL" clId="{5E2263D1-1D4B-46A3-B6C2-B74B3C6A30C5}" dt="2023-06-20T07:08:52.937" v="710" actId="478"/>
          <ac:grpSpMkLst>
            <pc:docMk/>
            <pc:sldMk cId="3327310602" sldId="529"/>
            <ac:grpSpMk id="2" creationId="{00000000-0000-0000-0000-000000000000}"/>
          </ac:grpSpMkLst>
        </pc:grpChg>
        <pc:picChg chg="mod">
          <ac:chgData name="Stewart" userId="3647ddd2-6040-41ae-a96d-232c23482af8" providerId="ADAL" clId="{5E2263D1-1D4B-46A3-B6C2-B74B3C6A30C5}" dt="2023-06-20T07:09:31.177" v="735" actId="14100"/>
          <ac:picMkLst>
            <pc:docMk/>
            <pc:sldMk cId="3327310602" sldId="529"/>
            <ac:picMk id="5" creationId="{00000000-0000-0000-0000-000000000000}"/>
          </ac:picMkLst>
        </pc:picChg>
        <pc:cxnChg chg="del mod topLvl">
          <ac:chgData name="Stewart" userId="3647ddd2-6040-41ae-a96d-232c23482af8" providerId="ADAL" clId="{5E2263D1-1D4B-46A3-B6C2-B74B3C6A30C5}" dt="2023-06-20T07:08:56.522" v="712" actId="478"/>
          <ac:cxnSpMkLst>
            <pc:docMk/>
            <pc:sldMk cId="3327310602" sldId="529"/>
            <ac:cxnSpMk id="4" creationId="{00000000-0000-0000-0000-000000000000}"/>
          </ac:cxnSpMkLst>
        </pc:cxnChg>
      </pc:sldChg>
      <pc:sldChg chg="modSp">
        <pc:chgData name="Stewart" userId="3647ddd2-6040-41ae-a96d-232c23482af8" providerId="ADAL" clId="{5E2263D1-1D4B-46A3-B6C2-B74B3C6A30C5}" dt="2023-06-20T06:40:00.765" v="0"/>
        <pc:sldMkLst>
          <pc:docMk/>
          <pc:sldMk cId="1263574851" sldId="530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263574851" sldId="530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263574851" sldId="530"/>
            <ac:spMk id="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263574851" sldId="530"/>
            <ac:spMk id="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263574851" sldId="530"/>
            <ac:spMk id="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263574851" sldId="530"/>
            <ac:spMk id="9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1263574851" sldId="530"/>
            <ac:grpSpMk id="2" creationId="{00000000-0000-0000-0000-000000000000}"/>
          </ac:grpSpMkLst>
        </pc:grp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263574851" sldId="530"/>
            <ac:picMk id="5" creationId="{00000000-0000-0000-0000-000000000000}"/>
          </ac:picMkLst>
        </pc:pic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1263574851" sldId="530"/>
            <ac:cxnSpMk id="4" creationId="{00000000-0000-0000-0000-000000000000}"/>
          </ac:cxnSpMkLst>
        </pc:cxnChg>
      </pc:sldChg>
      <pc:sldChg chg="modSp">
        <pc:chgData name="Stewart" userId="3647ddd2-6040-41ae-a96d-232c23482af8" providerId="ADAL" clId="{5E2263D1-1D4B-46A3-B6C2-B74B3C6A30C5}" dt="2023-06-20T06:40:00.765" v="0"/>
        <pc:sldMkLst>
          <pc:docMk/>
          <pc:sldMk cId="1164648638" sldId="531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1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3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3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3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3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3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3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3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3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3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3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4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4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4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4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4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4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4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4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4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164648638" sldId="531"/>
            <ac:spMk id="51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1164648638" sldId="531"/>
            <ac:grpSpMk id="2" creationId="{00000000-0000-0000-0000-000000000000}"/>
          </ac:grpSpMkLst>
        </pc:grp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7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8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10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12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13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14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15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16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17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18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19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20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21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22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23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24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25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26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27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28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29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48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164648638" sldId="531"/>
            <ac:picMk id="50" creationId="{00000000-0000-0000-0000-000000000000}"/>
          </ac:picMkLst>
        </pc:pic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1164648638" sldId="531"/>
            <ac:cxnSpMk id="4" creationId="{00000000-0000-0000-0000-000000000000}"/>
          </ac:cxnSpMkLst>
        </pc:cxnChg>
      </pc:sldChg>
      <pc:sldChg chg="modSp">
        <pc:chgData name="Stewart" userId="3647ddd2-6040-41ae-a96d-232c23482af8" providerId="ADAL" clId="{5E2263D1-1D4B-46A3-B6C2-B74B3C6A30C5}" dt="2023-06-20T06:40:00.765" v="0"/>
        <pc:sldMkLst>
          <pc:docMk/>
          <pc:sldMk cId="952275533" sldId="532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52275533" sldId="532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52275533" sldId="532"/>
            <ac:spMk id="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52275533" sldId="532"/>
            <ac:spMk id="1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52275533" sldId="532"/>
            <ac:spMk id="1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52275533" sldId="532"/>
            <ac:spMk id="1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52275533" sldId="532"/>
            <ac:spMk id="1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52275533" sldId="532"/>
            <ac:spMk id="1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52275533" sldId="532"/>
            <ac:spMk id="19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952275533" sldId="532"/>
            <ac:grpSpMk id="2" creationId="{00000000-0000-0000-0000-000000000000}"/>
          </ac:grpSpMkLst>
        </pc:grp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952275533" sldId="532"/>
            <ac:picMk id="6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952275533" sldId="532"/>
            <ac:picMk id="8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952275533" sldId="532"/>
            <ac:picMk id="9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952275533" sldId="532"/>
            <ac:picMk id="10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952275533" sldId="532"/>
            <ac:picMk id="11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952275533" sldId="532"/>
            <ac:picMk id="12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952275533" sldId="532"/>
            <ac:picMk id="13" creationId="{00000000-0000-0000-0000-000000000000}"/>
          </ac:picMkLst>
        </pc:pic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952275533" sldId="532"/>
            <ac:cxnSpMk id="4" creationId="{00000000-0000-0000-0000-000000000000}"/>
          </ac:cxnSpMkLst>
        </pc:cxnChg>
      </pc:sldChg>
      <pc:sldChg chg="modSp">
        <pc:chgData name="Stewart" userId="3647ddd2-6040-41ae-a96d-232c23482af8" providerId="ADAL" clId="{5E2263D1-1D4B-46A3-B6C2-B74B3C6A30C5}" dt="2023-06-20T06:40:00.765" v="0"/>
        <pc:sldMkLst>
          <pc:docMk/>
          <pc:sldMk cId="3009671331" sldId="533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009671331" sldId="533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009671331" sldId="533"/>
            <ac:spMk id="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009671331" sldId="533"/>
            <ac:spMk id="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009671331" sldId="533"/>
            <ac:spMk id="8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3009671331" sldId="533"/>
            <ac:grpSpMk id="2" creationId="{00000000-0000-0000-0000-000000000000}"/>
          </ac:grpSpMkLst>
        </pc:grp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3009671331" sldId="533"/>
            <ac:picMk id="5" creationId="{00000000-0000-0000-0000-000000000000}"/>
          </ac:picMkLst>
        </pc:pic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3009671331" sldId="533"/>
            <ac:cxnSpMk id="4" creationId="{00000000-0000-0000-0000-000000000000}"/>
          </ac:cxnSpMkLst>
        </pc:cxnChg>
      </pc:sldChg>
      <pc:sldChg chg="modSp modNotes">
        <pc:chgData name="Stewart" userId="3647ddd2-6040-41ae-a96d-232c23482af8" providerId="ADAL" clId="{5E2263D1-1D4B-46A3-B6C2-B74B3C6A30C5}" dt="2023-06-20T06:40:00.765" v="0"/>
        <pc:sldMkLst>
          <pc:docMk/>
          <pc:sldMk cId="2794290126" sldId="534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94290126" sldId="534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94290126" sldId="534"/>
            <ac:spMk id="1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94290126" sldId="534"/>
            <ac:spMk id="1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94290126" sldId="534"/>
            <ac:spMk id="1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94290126" sldId="534"/>
            <ac:spMk id="1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94290126" sldId="534"/>
            <ac:spMk id="1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94290126" sldId="534"/>
            <ac:spMk id="1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94290126" sldId="534"/>
            <ac:spMk id="2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94290126" sldId="534"/>
            <ac:spMk id="2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94290126" sldId="534"/>
            <ac:spMk id="2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94290126" sldId="534"/>
            <ac:spMk id="2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94290126" sldId="534"/>
            <ac:spMk id="2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94290126" sldId="534"/>
            <ac:spMk id="2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94290126" sldId="534"/>
            <ac:spMk id="2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94290126" sldId="534"/>
            <ac:spMk id="2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94290126" sldId="534"/>
            <ac:spMk id="2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94290126" sldId="534"/>
            <ac:spMk id="2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794290126" sldId="534"/>
            <ac:spMk id="30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2794290126" sldId="534"/>
            <ac:grpSpMk id="2" creationId="{00000000-0000-0000-0000-000000000000}"/>
          </ac:grpSpMkLst>
        </pc:grp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2794290126" sldId="534"/>
            <ac:picMk id="9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2794290126" sldId="534"/>
            <ac:picMk id="10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2794290126" sldId="534"/>
            <ac:picMk id="12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2794290126" sldId="534"/>
            <ac:picMk id="14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2794290126" sldId="534"/>
            <ac:picMk id="2049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2794290126" sldId="534"/>
            <ac:picMk id="2050" creationId="{00000000-0000-0000-0000-000000000000}"/>
          </ac:picMkLst>
        </pc:pic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2794290126" sldId="534"/>
            <ac:picMk id="2051" creationId="{00000000-0000-0000-0000-000000000000}"/>
          </ac:picMkLst>
        </pc:pic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2794290126" sldId="534"/>
            <ac:cxnSpMk id="4" creationId="{00000000-0000-0000-0000-000000000000}"/>
          </ac:cxnSpMkLst>
        </pc:cxnChg>
      </pc:sldChg>
      <pc:sldChg chg="modSp">
        <pc:chgData name="Stewart" userId="3647ddd2-6040-41ae-a96d-232c23482af8" providerId="ADAL" clId="{5E2263D1-1D4B-46A3-B6C2-B74B3C6A30C5}" dt="2023-06-20T06:40:00.765" v="0"/>
        <pc:sldMkLst>
          <pc:docMk/>
          <pc:sldMk cId="2913761224" sldId="535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913761224" sldId="535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913761224" sldId="535"/>
            <ac:spMk id="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913761224" sldId="535"/>
            <ac:spMk id="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913761224" sldId="535"/>
            <ac:spMk id="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913761224" sldId="535"/>
            <ac:spMk id="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913761224" sldId="535"/>
            <ac:spMk id="9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2913761224" sldId="535"/>
            <ac:grpSpMk id="2" creationId="{00000000-0000-0000-0000-000000000000}"/>
          </ac:grpSpMkLst>
        </pc:grp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2913761224" sldId="535"/>
            <ac:cxnSpMk id="4" creationId="{00000000-0000-0000-0000-000000000000}"/>
          </ac:cxnSpMkLst>
        </pc:cxnChg>
      </pc:sldChg>
      <pc:sldChg chg="modSp">
        <pc:chgData name="Stewart" userId="3647ddd2-6040-41ae-a96d-232c23482af8" providerId="ADAL" clId="{5E2263D1-1D4B-46A3-B6C2-B74B3C6A30C5}" dt="2023-06-20T06:40:00.765" v="0"/>
        <pc:sldMkLst>
          <pc:docMk/>
          <pc:sldMk cId="3671512207" sldId="536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671512207" sldId="536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671512207" sldId="536"/>
            <ac:spMk id="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671512207" sldId="536"/>
            <ac:spMk id="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671512207" sldId="536"/>
            <ac:spMk id="1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671512207" sldId="536"/>
            <ac:spMk id="1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671512207" sldId="536"/>
            <ac:spMk id="1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671512207" sldId="536"/>
            <ac:spMk id="1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671512207" sldId="536"/>
            <ac:spMk id="1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671512207" sldId="536"/>
            <ac:spMk id="1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671512207" sldId="536"/>
            <ac:spMk id="1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671512207" sldId="536"/>
            <ac:spMk id="1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671512207" sldId="536"/>
            <ac:spMk id="2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671512207" sldId="536"/>
            <ac:spMk id="2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671512207" sldId="536"/>
            <ac:spMk id="22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3671512207" sldId="536"/>
            <ac:grpSpMk id="2" creationId="{00000000-0000-0000-0000-000000000000}"/>
          </ac:grpSpMkLst>
        </pc:grp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3671512207" sldId="536"/>
            <ac:cxnSpMk id="4" creationId="{00000000-0000-0000-0000-000000000000}"/>
          </ac:cxnSpMkLst>
        </pc:cxn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3671512207" sldId="536"/>
            <ac:cxnSpMk id="8" creationId="{00000000-0000-0000-0000-000000000000}"/>
          </ac:cxnSpMkLst>
        </pc:cxn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3671512207" sldId="536"/>
            <ac:cxnSpMk id="9" creationId="{00000000-0000-0000-0000-000000000000}"/>
          </ac:cxnSpMkLst>
        </pc:cxnChg>
      </pc:sldChg>
      <pc:sldChg chg="modSp">
        <pc:chgData name="Stewart" userId="3647ddd2-6040-41ae-a96d-232c23482af8" providerId="ADAL" clId="{5E2263D1-1D4B-46A3-B6C2-B74B3C6A30C5}" dt="2023-06-20T06:40:00.765" v="0"/>
        <pc:sldMkLst>
          <pc:docMk/>
          <pc:sldMk cId="4055975939" sldId="537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055975939" sldId="537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055975939" sldId="537"/>
            <ac:spMk id="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055975939" sldId="537"/>
            <ac:spMk id="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055975939" sldId="537"/>
            <ac:spMk id="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055975939" sldId="537"/>
            <ac:spMk id="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055975939" sldId="537"/>
            <ac:spMk id="1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055975939" sldId="537"/>
            <ac:spMk id="1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055975939" sldId="537"/>
            <ac:spMk id="1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055975939" sldId="537"/>
            <ac:spMk id="1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055975939" sldId="537"/>
            <ac:spMk id="2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055975939" sldId="537"/>
            <ac:spMk id="2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055975939" sldId="537"/>
            <ac:spMk id="2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055975939" sldId="537"/>
            <ac:spMk id="2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055975939" sldId="537"/>
            <ac:spMk id="2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055975939" sldId="537"/>
            <ac:spMk id="25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4055975939" sldId="537"/>
            <ac:grpSpMk id="2" creationId="{00000000-0000-0000-0000-000000000000}"/>
          </ac:grpSpMkLst>
        </pc:grp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4055975939" sldId="537"/>
            <ac:cxnSpMk id="4" creationId="{00000000-0000-0000-0000-000000000000}"/>
          </ac:cxnSpMkLst>
        </pc:cxn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4055975939" sldId="537"/>
            <ac:cxnSpMk id="9" creationId="{00000000-0000-0000-0000-000000000000}"/>
          </ac:cxnSpMkLst>
        </pc:cxn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4055975939" sldId="537"/>
            <ac:cxnSpMk id="10" creationId="{00000000-0000-0000-0000-000000000000}"/>
          </ac:cxnSpMkLst>
        </pc:cxnChg>
      </pc:sldChg>
      <pc:sldChg chg="modSp">
        <pc:chgData name="Stewart" userId="3647ddd2-6040-41ae-a96d-232c23482af8" providerId="ADAL" clId="{5E2263D1-1D4B-46A3-B6C2-B74B3C6A30C5}" dt="2023-06-20T06:40:00.765" v="0"/>
        <pc:sldMkLst>
          <pc:docMk/>
          <pc:sldMk cId="2196074177" sldId="538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1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1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1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1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1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1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1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1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1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2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2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2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2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2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2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2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96074177" sldId="538"/>
            <ac:spMk id="27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2196074177" sldId="538"/>
            <ac:grpSpMk id="2" creationId="{00000000-0000-0000-0000-000000000000}"/>
          </ac:grpSpMkLst>
        </pc:grp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2196074177" sldId="538"/>
            <ac:cxnSpMk id="4" creationId="{00000000-0000-0000-0000-000000000000}"/>
          </ac:cxnSpMkLst>
        </pc:cxnChg>
      </pc:sldChg>
      <pc:sldChg chg="modSp">
        <pc:chgData name="Stewart" userId="3647ddd2-6040-41ae-a96d-232c23482af8" providerId="ADAL" clId="{5E2263D1-1D4B-46A3-B6C2-B74B3C6A30C5}" dt="2023-06-20T06:40:00.765" v="0"/>
        <pc:sldMkLst>
          <pc:docMk/>
          <pc:sldMk cId="4172097732" sldId="539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172097732" sldId="539"/>
            <ac:spMk id="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172097732" sldId="539"/>
            <ac:spMk id="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172097732" sldId="539"/>
            <ac:spMk id="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172097732" sldId="539"/>
            <ac:spMk id="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172097732" sldId="539"/>
            <ac:spMk id="1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172097732" sldId="539"/>
            <ac:spMk id="1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172097732" sldId="539"/>
            <ac:spMk id="1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172097732" sldId="539"/>
            <ac:spMk id="1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172097732" sldId="539"/>
            <ac:spMk id="1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172097732" sldId="539"/>
            <ac:spMk id="1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4172097732" sldId="539"/>
            <ac:spMk id="16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4172097732" sldId="539"/>
            <ac:grpSpMk id="3" creationId="{00000000-0000-0000-0000-000000000000}"/>
          </ac:grpSpMkLst>
        </pc:grp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4172097732" sldId="539"/>
            <ac:picMk id="6" creationId="{00000000-0000-0000-0000-000000000000}"/>
          </ac:picMkLst>
        </pc:pic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4172097732" sldId="539"/>
            <ac:cxnSpMk id="5" creationId="{00000000-0000-0000-0000-000000000000}"/>
          </ac:cxnSpMkLst>
        </pc:cxnChg>
      </pc:sldChg>
      <pc:sldChg chg="modSp">
        <pc:chgData name="Stewart" userId="3647ddd2-6040-41ae-a96d-232c23482af8" providerId="ADAL" clId="{5E2263D1-1D4B-46A3-B6C2-B74B3C6A30C5}" dt="2023-06-20T06:40:00.765" v="0"/>
        <pc:sldMkLst>
          <pc:docMk/>
          <pc:sldMk cId="1395808901" sldId="540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395808901" sldId="540"/>
            <ac:spMk id="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395808901" sldId="540"/>
            <ac:spMk id="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395808901" sldId="540"/>
            <ac:spMk id="1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395808901" sldId="540"/>
            <ac:spMk id="1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395808901" sldId="540"/>
            <ac:spMk id="1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395808901" sldId="540"/>
            <ac:spMk id="1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395808901" sldId="540"/>
            <ac:spMk id="1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395808901" sldId="540"/>
            <ac:spMk id="1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395808901" sldId="540"/>
            <ac:spMk id="1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395808901" sldId="540"/>
            <ac:spMk id="1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395808901" sldId="540"/>
            <ac:spMk id="19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1395808901" sldId="540"/>
            <ac:grpSpMk id="3" creationId="{00000000-0000-0000-0000-000000000000}"/>
          </ac:grpSpMkLst>
        </pc:grp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1395808901" sldId="540"/>
            <ac:cxnSpMk id="5" creationId="{00000000-0000-0000-0000-000000000000}"/>
          </ac:cxnSpMkLst>
        </pc:cxn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1395808901" sldId="540"/>
            <ac:cxnSpMk id="8" creationId="{00000000-0000-0000-0000-000000000000}"/>
          </ac:cxnSpMkLst>
        </pc:cxn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1395808901" sldId="540"/>
            <ac:cxnSpMk id="9" creationId="{00000000-0000-0000-0000-000000000000}"/>
          </ac:cxnSpMkLst>
        </pc:cxnChg>
      </pc:sldChg>
      <pc:sldChg chg="modSp">
        <pc:chgData name="Stewart" userId="3647ddd2-6040-41ae-a96d-232c23482af8" providerId="ADAL" clId="{5E2263D1-1D4B-46A3-B6C2-B74B3C6A30C5}" dt="2023-06-20T06:40:00.765" v="0"/>
        <pc:sldMkLst>
          <pc:docMk/>
          <pc:sldMk cId="631407037" sldId="541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631407037" sldId="541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631407037" sldId="541"/>
            <ac:spMk id="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631407037" sldId="541"/>
            <ac:spMk id="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631407037" sldId="541"/>
            <ac:spMk id="1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631407037" sldId="541"/>
            <ac:spMk id="1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631407037" sldId="541"/>
            <ac:spMk id="1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631407037" sldId="541"/>
            <ac:spMk id="1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631407037" sldId="541"/>
            <ac:spMk id="15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631407037" sldId="541"/>
            <ac:grpSpMk id="2" creationId="{00000000-0000-0000-0000-000000000000}"/>
          </ac:grpSpMkLst>
        </pc:grp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631407037" sldId="541"/>
            <ac:picMk id="5" creationId="{00000000-0000-0000-0000-000000000000}"/>
          </ac:picMkLst>
        </pc:pic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631407037" sldId="541"/>
            <ac:cxnSpMk id="4" creationId="{00000000-0000-0000-0000-000000000000}"/>
          </ac:cxnSpMkLst>
        </pc:cxnChg>
      </pc:sldChg>
      <pc:sldChg chg="modSp">
        <pc:chgData name="Stewart" userId="3647ddd2-6040-41ae-a96d-232c23482af8" providerId="ADAL" clId="{5E2263D1-1D4B-46A3-B6C2-B74B3C6A30C5}" dt="2023-06-20T06:40:00.765" v="0"/>
        <pc:sldMkLst>
          <pc:docMk/>
          <pc:sldMk cId="3504132657" sldId="542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504132657" sldId="542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504132657" sldId="542"/>
            <ac:spMk id="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504132657" sldId="542"/>
            <ac:spMk id="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504132657" sldId="542"/>
            <ac:spMk id="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504132657" sldId="542"/>
            <ac:spMk id="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504132657" sldId="542"/>
            <ac:spMk id="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504132657" sldId="542"/>
            <ac:spMk id="1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504132657" sldId="542"/>
            <ac:spMk id="1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504132657" sldId="542"/>
            <ac:spMk id="1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504132657" sldId="542"/>
            <ac:spMk id="1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504132657" sldId="542"/>
            <ac:spMk id="1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504132657" sldId="542"/>
            <ac:spMk id="1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504132657" sldId="542"/>
            <ac:spMk id="1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504132657" sldId="542"/>
            <ac:spMk id="1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504132657" sldId="542"/>
            <ac:spMk id="1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504132657" sldId="542"/>
            <ac:spMk id="1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504132657" sldId="542"/>
            <ac:spMk id="20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3504132657" sldId="542"/>
            <ac:grpSpMk id="2" creationId="{00000000-0000-0000-0000-000000000000}"/>
          </ac:grpSpMkLst>
        </pc:grp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3504132657" sldId="542"/>
            <ac:cxnSpMk id="4" creationId="{00000000-0000-0000-0000-000000000000}"/>
          </ac:cxnSpMkLst>
        </pc:cxnChg>
      </pc:sldChg>
      <pc:sldChg chg="modSp">
        <pc:chgData name="Stewart" userId="3647ddd2-6040-41ae-a96d-232c23482af8" providerId="ADAL" clId="{5E2263D1-1D4B-46A3-B6C2-B74B3C6A30C5}" dt="2023-06-20T06:40:00.765" v="0"/>
        <pc:sldMkLst>
          <pc:docMk/>
          <pc:sldMk cId="92316884" sldId="543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2316884" sldId="543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2316884" sldId="543"/>
            <ac:spMk id="2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2316884" sldId="543"/>
            <ac:spMk id="2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2316884" sldId="543"/>
            <ac:spMk id="2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2316884" sldId="543"/>
            <ac:spMk id="2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2316884" sldId="543"/>
            <ac:spMk id="3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2316884" sldId="543"/>
            <ac:spMk id="3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2316884" sldId="543"/>
            <ac:spMk id="3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2316884" sldId="543"/>
            <ac:spMk id="3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2316884" sldId="543"/>
            <ac:spMk id="3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2316884" sldId="543"/>
            <ac:spMk id="3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2316884" sldId="543"/>
            <ac:spMk id="3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2316884" sldId="543"/>
            <ac:spMk id="3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2316884" sldId="543"/>
            <ac:spMk id="3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92316884" sldId="543"/>
            <ac:spMk id="40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92316884" sldId="543"/>
            <ac:grpSpMk id="2" creationId="{00000000-0000-0000-0000-000000000000}"/>
          </ac:grpSpMkLst>
        </pc:grp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92316884" sldId="543"/>
            <ac:cxnSpMk id="4" creationId="{00000000-0000-0000-0000-000000000000}"/>
          </ac:cxnSpMkLst>
        </pc:cxnChg>
      </pc:sldChg>
      <pc:sldChg chg="modSp">
        <pc:chgData name="Stewart" userId="3647ddd2-6040-41ae-a96d-232c23482af8" providerId="ADAL" clId="{5E2263D1-1D4B-46A3-B6C2-B74B3C6A30C5}" dt="2023-06-20T06:40:00.765" v="0"/>
        <pc:sldMkLst>
          <pc:docMk/>
          <pc:sldMk cId="149802714" sldId="544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49802714" sldId="544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49802714" sldId="544"/>
            <ac:spMk id="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49802714" sldId="544"/>
            <ac:spMk id="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49802714" sldId="544"/>
            <ac:spMk id="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49802714" sldId="544"/>
            <ac:spMk id="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49802714" sldId="544"/>
            <ac:spMk id="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49802714" sldId="544"/>
            <ac:spMk id="10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149802714" sldId="544"/>
            <ac:grpSpMk id="2" creationId="{00000000-0000-0000-0000-000000000000}"/>
          </ac:grpSpMkLst>
        </pc:grp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149802714" sldId="544"/>
            <ac:cxnSpMk id="4" creationId="{00000000-0000-0000-0000-000000000000}"/>
          </ac:cxnSpMkLst>
        </pc:cxnChg>
      </pc:sldChg>
      <pc:sldChg chg="modSp">
        <pc:chgData name="Stewart" userId="3647ddd2-6040-41ae-a96d-232c23482af8" providerId="ADAL" clId="{5E2263D1-1D4B-46A3-B6C2-B74B3C6A30C5}" dt="2023-06-20T06:40:00.765" v="0"/>
        <pc:sldMkLst>
          <pc:docMk/>
          <pc:sldMk cId="1984280984" sldId="545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984280984" sldId="545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984280984" sldId="545"/>
            <ac:spMk id="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984280984" sldId="545"/>
            <ac:spMk id="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984280984" sldId="545"/>
            <ac:spMk id="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984280984" sldId="545"/>
            <ac:spMk id="1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984280984" sldId="545"/>
            <ac:spMk id="1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1984280984" sldId="545"/>
            <ac:spMk id="12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1984280984" sldId="545"/>
            <ac:grpSpMk id="2" creationId="{00000000-0000-0000-0000-000000000000}"/>
          </ac:grpSpMkLst>
        </pc:grpChg>
        <pc:picChg chg="mod">
          <ac:chgData name="Stewart" userId="3647ddd2-6040-41ae-a96d-232c23482af8" providerId="ADAL" clId="{5E2263D1-1D4B-46A3-B6C2-B74B3C6A30C5}" dt="2023-06-20T06:40:00.765" v="0"/>
          <ac:picMkLst>
            <pc:docMk/>
            <pc:sldMk cId="1984280984" sldId="545"/>
            <ac:picMk id="6" creationId="{00000000-0000-0000-0000-000000000000}"/>
          </ac:picMkLst>
        </pc:pic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1984280984" sldId="545"/>
            <ac:cxnSpMk id="4" creationId="{00000000-0000-0000-0000-000000000000}"/>
          </ac:cxnSpMkLst>
        </pc:cxnChg>
      </pc:sldChg>
      <pc:sldChg chg="modSp">
        <pc:chgData name="Stewart" userId="3647ddd2-6040-41ae-a96d-232c23482af8" providerId="ADAL" clId="{5E2263D1-1D4B-46A3-B6C2-B74B3C6A30C5}" dt="2023-06-20T06:40:00.765" v="0"/>
        <pc:sldMkLst>
          <pc:docMk/>
          <pc:sldMk cId="2140327531" sldId="546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40327531" sldId="546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40327531" sldId="546"/>
            <ac:spMk id="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40327531" sldId="546"/>
            <ac:spMk id="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40327531" sldId="546"/>
            <ac:spMk id="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40327531" sldId="546"/>
            <ac:spMk id="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40327531" sldId="546"/>
            <ac:spMk id="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40327531" sldId="546"/>
            <ac:spMk id="1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40327531" sldId="546"/>
            <ac:spMk id="1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40327531" sldId="546"/>
            <ac:spMk id="1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40327531" sldId="546"/>
            <ac:spMk id="1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40327531" sldId="546"/>
            <ac:spMk id="1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40327531" sldId="546"/>
            <ac:spMk id="1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2140327531" sldId="546"/>
            <ac:spMk id="16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2140327531" sldId="546"/>
            <ac:grpSpMk id="2" creationId="{00000000-0000-0000-0000-000000000000}"/>
          </ac:grpSpMkLst>
        </pc:grp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2140327531" sldId="546"/>
            <ac:cxnSpMk id="4" creationId="{00000000-0000-0000-0000-000000000000}"/>
          </ac:cxnSpMkLst>
        </pc:cxnChg>
      </pc:sldChg>
      <pc:sldChg chg="modSp">
        <pc:chgData name="Stewart" userId="3647ddd2-6040-41ae-a96d-232c23482af8" providerId="ADAL" clId="{5E2263D1-1D4B-46A3-B6C2-B74B3C6A30C5}" dt="2023-06-20T06:40:00.765" v="0"/>
        <pc:sldMkLst>
          <pc:docMk/>
          <pc:sldMk cId="3166738230" sldId="547"/>
        </pc:sld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166738230" sldId="547"/>
            <ac:spMk id="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166738230" sldId="547"/>
            <ac:spMk id="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166738230" sldId="547"/>
            <ac:spMk id="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166738230" sldId="547"/>
            <ac:spMk id="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166738230" sldId="547"/>
            <ac:spMk id="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166738230" sldId="547"/>
            <ac:spMk id="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166738230" sldId="547"/>
            <ac:spMk id="1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166738230" sldId="547"/>
            <ac:spMk id="1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166738230" sldId="547"/>
            <ac:spMk id="1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k cId="3166738230" sldId="547"/>
            <ac:spMk id="13" creationId="{00000000-0000-0000-0000-000000000000}"/>
          </ac:spMkLst>
        </pc:spChg>
        <pc:grpChg chg="mod">
          <ac:chgData name="Stewart" userId="3647ddd2-6040-41ae-a96d-232c23482af8" providerId="ADAL" clId="{5E2263D1-1D4B-46A3-B6C2-B74B3C6A30C5}" dt="2023-06-20T06:40:00.765" v="0"/>
          <ac:grpSpMkLst>
            <pc:docMk/>
            <pc:sldMk cId="3166738230" sldId="547"/>
            <ac:grpSpMk id="3" creationId="{00000000-0000-0000-0000-000000000000}"/>
          </ac:grpSpMkLst>
        </pc:grpChg>
        <pc:cxnChg chg="mod">
          <ac:chgData name="Stewart" userId="3647ddd2-6040-41ae-a96d-232c23482af8" providerId="ADAL" clId="{5E2263D1-1D4B-46A3-B6C2-B74B3C6A30C5}" dt="2023-06-20T06:40:00.765" v="0"/>
          <ac:cxnSpMkLst>
            <pc:docMk/>
            <pc:sldMk cId="3166738230" sldId="547"/>
            <ac:cxnSpMk id="5" creationId="{00000000-0000-0000-0000-000000000000}"/>
          </ac:cxnSpMkLst>
        </pc:cxnChg>
      </pc:sldChg>
      <pc:sldChg chg="addSp delSp modSp new mod ord">
        <pc:chgData name="Stewart" userId="3647ddd2-6040-41ae-a96d-232c23482af8" providerId="ADAL" clId="{5E2263D1-1D4B-46A3-B6C2-B74B3C6A30C5}" dt="2023-06-20T06:41:04.062" v="69" actId="1076"/>
        <pc:sldMkLst>
          <pc:docMk/>
          <pc:sldMk cId="664858105" sldId="548"/>
        </pc:sldMkLst>
        <pc:spChg chg="del mod">
          <ac:chgData name="Stewart" userId="3647ddd2-6040-41ae-a96d-232c23482af8" providerId="ADAL" clId="{5E2263D1-1D4B-46A3-B6C2-B74B3C6A30C5}" dt="2023-06-20T06:40:18.308" v="7" actId="478"/>
          <ac:spMkLst>
            <pc:docMk/>
            <pc:sldMk cId="664858105" sldId="548"/>
            <ac:spMk id="2" creationId="{99BE8FE5-D4B1-ADB7-053F-77E9903B831B}"/>
          </ac:spMkLst>
        </pc:spChg>
        <pc:spChg chg="del mod">
          <ac:chgData name="Stewart" userId="3647ddd2-6040-41ae-a96d-232c23482af8" providerId="ADAL" clId="{5E2263D1-1D4B-46A3-B6C2-B74B3C6A30C5}" dt="2023-06-20T06:40:18.308" v="7" actId="478"/>
          <ac:spMkLst>
            <pc:docMk/>
            <pc:sldMk cId="664858105" sldId="548"/>
            <ac:spMk id="3" creationId="{54006F21-7DC7-57E1-310A-9A6B757508BD}"/>
          </ac:spMkLst>
        </pc:spChg>
        <pc:spChg chg="add mod">
          <ac:chgData name="Stewart" userId="3647ddd2-6040-41ae-a96d-232c23482af8" providerId="ADAL" clId="{5E2263D1-1D4B-46A3-B6C2-B74B3C6A30C5}" dt="2023-06-20T06:41:04.062" v="69" actId="1076"/>
          <ac:spMkLst>
            <pc:docMk/>
            <pc:sldMk cId="664858105" sldId="548"/>
            <ac:spMk id="4" creationId="{3DAE5489-99C7-9AEE-D16C-CA4B78593280}"/>
          </ac:spMkLst>
        </pc:spChg>
      </pc:sldChg>
      <pc:sldChg chg="delSp modSp add mod modAnim">
        <pc:chgData name="Stewart" userId="3647ddd2-6040-41ae-a96d-232c23482af8" providerId="ADAL" clId="{5E2263D1-1D4B-46A3-B6C2-B74B3C6A30C5}" dt="2023-06-20T06:44:52.611" v="171" actId="1076"/>
        <pc:sldMkLst>
          <pc:docMk/>
          <pc:sldMk cId="2075459592" sldId="549"/>
        </pc:sldMkLst>
        <pc:spChg chg="del">
          <ac:chgData name="Stewart" userId="3647ddd2-6040-41ae-a96d-232c23482af8" providerId="ADAL" clId="{5E2263D1-1D4B-46A3-B6C2-B74B3C6A30C5}" dt="2023-06-20T06:43:04.024" v="111" actId="478"/>
          <ac:spMkLst>
            <pc:docMk/>
            <pc:sldMk cId="2075459592" sldId="549"/>
            <ac:spMk id="2" creationId="{00000000-0000-0000-0000-000000000000}"/>
          </ac:spMkLst>
        </pc:spChg>
        <pc:spChg chg="del">
          <ac:chgData name="Stewart" userId="3647ddd2-6040-41ae-a96d-232c23482af8" providerId="ADAL" clId="{5E2263D1-1D4B-46A3-B6C2-B74B3C6A30C5}" dt="2023-06-20T06:43:01.183" v="110" actId="478"/>
          <ac:spMkLst>
            <pc:docMk/>
            <pc:sldMk cId="2075459592" sldId="549"/>
            <ac:spMk id="3" creationId="{00000000-0000-0000-0000-000000000000}"/>
          </ac:spMkLst>
        </pc:spChg>
        <pc:spChg chg="del">
          <ac:chgData name="Stewart" userId="3647ddd2-6040-41ae-a96d-232c23482af8" providerId="ADAL" clId="{5E2263D1-1D4B-46A3-B6C2-B74B3C6A30C5}" dt="2023-06-20T06:43:01.183" v="110" actId="478"/>
          <ac:spMkLst>
            <pc:docMk/>
            <pc:sldMk cId="2075459592" sldId="549"/>
            <ac:spMk id="8" creationId="{00000000-0000-0000-0000-000000000000}"/>
          </ac:spMkLst>
        </pc:spChg>
        <pc:spChg chg="del">
          <ac:chgData name="Stewart" userId="3647ddd2-6040-41ae-a96d-232c23482af8" providerId="ADAL" clId="{5E2263D1-1D4B-46A3-B6C2-B74B3C6A30C5}" dt="2023-06-20T06:43:01.183" v="110" actId="478"/>
          <ac:spMkLst>
            <pc:docMk/>
            <pc:sldMk cId="2075459592" sldId="549"/>
            <ac:spMk id="11" creationId="{00000000-0000-0000-0000-000000000000}"/>
          </ac:spMkLst>
        </pc:spChg>
        <pc:spChg chg="del">
          <ac:chgData name="Stewart" userId="3647ddd2-6040-41ae-a96d-232c23482af8" providerId="ADAL" clId="{5E2263D1-1D4B-46A3-B6C2-B74B3C6A30C5}" dt="2023-06-20T06:43:04.024" v="111" actId="478"/>
          <ac:spMkLst>
            <pc:docMk/>
            <pc:sldMk cId="2075459592" sldId="549"/>
            <ac:spMk id="2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3:45.217" v="142" actId="1076"/>
          <ac:spMkLst>
            <pc:docMk/>
            <pc:sldMk cId="2075459592" sldId="549"/>
            <ac:spMk id="2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4:52.611" v="171" actId="1076"/>
          <ac:spMkLst>
            <pc:docMk/>
            <pc:sldMk cId="2075459592" sldId="549"/>
            <ac:spMk id="24" creationId="{00000000-0000-0000-0000-000000000000}"/>
          </ac:spMkLst>
        </pc:spChg>
        <pc:picChg chg="del">
          <ac:chgData name="Stewart" userId="3647ddd2-6040-41ae-a96d-232c23482af8" providerId="ADAL" clId="{5E2263D1-1D4B-46A3-B6C2-B74B3C6A30C5}" dt="2023-06-20T06:43:01.183" v="110" actId="478"/>
          <ac:picMkLst>
            <pc:docMk/>
            <pc:sldMk cId="2075459592" sldId="549"/>
            <ac:picMk id="4" creationId="{00000000-0000-0000-0000-000000000000}"/>
          </ac:picMkLst>
        </pc:picChg>
        <pc:picChg chg="del">
          <ac:chgData name="Stewart" userId="3647ddd2-6040-41ae-a96d-232c23482af8" providerId="ADAL" clId="{5E2263D1-1D4B-46A3-B6C2-B74B3C6A30C5}" dt="2023-06-20T06:43:01.183" v="110" actId="478"/>
          <ac:picMkLst>
            <pc:docMk/>
            <pc:sldMk cId="2075459592" sldId="549"/>
            <ac:picMk id="27" creationId="{00000000-0000-0000-0000-000000000000}"/>
          </ac:picMkLst>
        </pc:picChg>
        <pc:picChg chg="del">
          <ac:chgData name="Stewart" userId="3647ddd2-6040-41ae-a96d-232c23482af8" providerId="ADAL" clId="{5E2263D1-1D4B-46A3-B6C2-B74B3C6A30C5}" dt="2023-06-20T06:43:04.024" v="111" actId="478"/>
          <ac:picMkLst>
            <pc:docMk/>
            <pc:sldMk cId="2075459592" sldId="549"/>
            <ac:picMk id="1026" creationId="{00000000-0000-0000-0000-000000000000}"/>
          </ac:picMkLst>
        </pc:picChg>
        <pc:cxnChg chg="del">
          <ac:chgData name="Stewart" userId="3647ddd2-6040-41ae-a96d-232c23482af8" providerId="ADAL" clId="{5E2263D1-1D4B-46A3-B6C2-B74B3C6A30C5}" dt="2023-06-20T06:43:01.183" v="110" actId="478"/>
          <ac:cxnSpMkLst>
            <pc:docMk/>
            <pc:sldMk cId="2075459592" sldId="549"/>
            <ac:cxnSpMk id="10" creationId="{00000000-0000-0000-0000-000000000000}"/>
          </ac:cxnSpMkLst>
        </pc:cxnChg>
        <pc:cxnChg chg="del">
          <ac:chgData name="Stewart" userId="3647ddd2-6040-41ae-a96d-232c23482af8" providerId="ADAL" clId="{5E2263D1-1D4B-46A3-B6C2-B74B3C6A30C5}" dt="2023-06-20T06:43:01.183" v="110" actId="478"/>
          <ac:cxnSpMkLst>
            <pc:docMk/>
            <pc:sldMk cId="2075459592" sldId="549"/>
            <ac:cxnSpMk id="16" creationId="{00000000-0000-0000-0000-000000000000}"/>
          </ac:cxnSpMkLst>
        </pc:cxnChg>
        <pc:cxnChg chg="del">
          <ac:chgData name="Stewart" userId="3647ddd2-6040-41ae-a96d-232c23482af8" providerId="ADAL" clId="{5E2263D1-1D4B-46A3-B6C2-B74B3C6A30C5}" dt="2023-06-20T06:43:01.183" v="110" actId="478"/>
          <ac:cxnSpMkLst>
            <pc:docMk/>
            <pc:sldMk cId="2075459592" sldId="549"/>
            <ac:cxnSpMk id="19" creationId="{00000000-0000-0000-0000-000000000000}"/>
          </ac:cxnSpMkLst>
        </pc:cxnChg>
        <pc:cxnChg chg="del">
          <ac:chgData name="Stewart" userId="3647ddd2-6040-41ae-a96d-232c23482af8" providerId="ADAL" clId="{5E2263D1-1D4B-46A3-B6C2-B74B3C6A30C5}" dt="2023-06-20T06:43:01.183" v="110" actId="478"/>
          <ac:cxnSpMkLst>
            <pc:docMk/>
            <pc:sldMk cId="2075459592" sldId="549"/>
            <ac:cxnSpMk id="23" creationId="{00000000-0000-0000-0000-000000000000}"/>
          </ac:cxnSpMkLst>
        </pc:cxnChg>
      </pc:sldChg>
      <pc:sldChg chg="addSp delSp modSp add mod delAnim modAnim">
        <pc:chgData name="Stewart" userId="3647ddd2-6040-41ae-a96d-232c23482af8" providerId="ADAL" clId="{5E2263D1-1D4B-46A3-B6C2-B74B3C6A30C5}" dt="2023-06-20T07:00:49" v="524"/>
        <pc:sldMkLst>
          <pc:docMk/>
          <pc:sldMk cId="3807660699" sldId="550"/>
        </pc:sldMkLst>
        <pc:spChg chg="add mod">
          <ac:chgData name="Stewart" userId="3647ddd2-6040-41ae-a96d-232c23482af8" providerId="ADAL" clId="{5E2263D1-1D4B-46A3-B6C2-B74B3C6A30C5}" dt="2023-06-20T07:00:20.493" v="510" actId="14100"/>
          <ac:spMkLst>
            <pc:docMk/>
            <pc:sldMk cId="3807660699" sldId="550"/>
            <ac:spMk id="3" creationId="{A1F53B72-6DEB-3F76-055F-E316D7E90A6A}"/>
          </ac:spMkLst>
        </pc:spChg>
        <pc:spChg chg="del">
          <ac:chgData name="Stewart" userId="3647ddd2-6040-41ae-a96d-232c23482af8" providerId="ADAL" clId="{5E2263D1-1D4B-46A3-B6C2-B74B3C6A30C5}" dt="2023-06-20T06:58:47.470" v="483" actId="478"/>
          <ac:spMkLst>
            <pc:docMk/>
            <pc:sldMk cId="3807660699" sldId="550"/>
            <ac:spMk id="6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6:58:51.725" v="486" actId="478"/>
          <ac:spMkLst>
            <pc:docMk/>
            <pc:sldMk cId="3807660699" sldId="550"/>
            <ac:spMk id="9" creationId="{00000000-0000-0000-0000-000000000000}"/>
          </ac:spMkLst>
        </pc:spChg>
        <pc:spChg chg="del">
          <ac:chgData name="Stewart" userId="3647ddd2-6040-41ae-a96d-232c23482af8" providerId="ADAL" clId="{5E2263D1-1D4B-46A3-B6C2-B74B3C6A30C5}" dt="2023-06-20T06:58:50.963" v="485" actId="478"/>
          <ac:spMkLst>
            <pc:docMk/>
            <pc:sldMk cId="3807660699" sldId="550"/>
            <ac:spMk id="10" creationId="{00000000-0000-0000-0000-000000000000}"/>
          </ac:spMkLst>
        </pc:spChg>
        <pc:spChg chg="del">
          <ac:chgData name="Stewart" userId="3647ddd2-6040-41ae-a96d-232c23482af8" providerId="ADAL" clId="{5E2263D1-1D4B-46A3-B6C2-B74B3C6A30C5}" dt="2023-06-20T06:58:58.342" v="488" actId="478"/>
          <ac:spMkLst>
            <pc:docMk/>
            <pc:sldMk cId="3807660699" sldId="550"/>
            <ac:spMk id="11" creationId="{00000000-0000-0000-0000-000000000000}"/>
          </ac:spMkLst>
        </pc:spChg>
        <pc:picChg chg="add mod modCrop">
          <ac:chgData name="Stewart" userId="3647ddd2-6040-41ae-a96d-232c23482af8" providerId="ADAL" clId="{5E2263D1-1D4B-46A3-B6C2-B74B3C6A30C5}" dt="2023-06-20T07:00:46.729" v="523" actId="1076"/>
          <ac:picMkLst>
            <pc:docMk/>
            <pc:sldMk cId="3807660699" sldId="550"/>
            <ac:picMk id="2" creationId="{BE2DD886-D99E-076F-D46F-66B90030AED8}"/>
          </ac:picMkLst>
        </pc:picChg>
        <pc:picChg chg="mod modCrop">
          <ac:chgData name="Stewart" userId="3647ddd2-6040-41ae-a96d-232c23482af8" providerId="ADAL" clId="{5E2263D1-1D4B-46A3-B6C2-B74B3C6A30C5}" dt="2023-06-20T07:00:36.718" v="519" actId="1076"/>
          <ac:picMkLst>
            <pc:docMk/>
            <pc:sldMk cId="3807660699" sldId="550"/>
            <ac:picMk id="49155" creationId="{00000000-0000-0000-0000-000000000000}"/>
          </ac:picMkLst>
        </pc:picChg>
      </pc:sldChg>
      <pc:sldChg chg="addSp delSp modSp add mod delAnim">
        <pc:chgData name="Stewart" userId="3647ddd2-6040-41ae-a96d-232c23482af8" providerId="ADAL" clId="{5E2263D1-1D4B-46A3-B6C2-B74B3C6A30C5}" dt="2023-06-20T06:58:36.840" v="482"/>
        <pc:sldMkLst>
          <pc:docMk/>
          <pc:sldMk cId="3025463321" sldId="551"/>
        </pc:sldMkLst>
        <pc:spChg chg="add mod">
          <ac:chgData name="Stewart" userId="3647ddd2-6040-41ae-a96d-232c23482af8" providerId="ADAL" clId="{5E2263D1-1D4B-46A3-B6C2-B74B3C6A30C5}" dt="2023-06-20T06:58:36.840" v="482"/>
          <ac:spMkLst>
            <pc:docMk/>
            <pc:sldMk cId="3025463321" sldId="551"/>
            <ac:spMk id="2" creationId="{AB9C289C-B579-66E2-C4B2-9D0BAB624C99}"/>
          </ac:spMkLst>
        </pc:spChg>
        <pc:spChg chg="del">
          <ac:chgData name="Stewart" userId="3647ddd2-6040-41ae-a96d-232c23482af8" providerId="ADAL" clId="{5E2263D1-1D4B-46A3-B6C2-B74B3C6A30C5}" dt="2023-06-20T06:58:16.826" v="473" actId="478"/>
          <ac:spMkLst>
            <pc:docMk/>
            <pc:sldMk cId="3025463321" sldId="551"/>
            <ac:spMk id="24" creationId="{00000000-0000-0000-0000-000000000000}"/>
          </ac:spMkLst>
        </pc:spChg>
        <pc:spChg chg="del">
          <ac:chgData name="Stewart" userId="3647ddd2-6040-41ae-a96d-232c23482af8" providerId="ADAL" clId="{5E2263D1-1D4B-46A3-B6C2-B74B3C6A30C5}" dt="2023-06-20T06:58:15.584" v="472" actId="478"/>
          <ac:spMkLst>
            <pc:docMk/>
            <pc:sldMk cId="3025463321" sldId="551"/>
            <ac:spMk id="25" creationId="{00000000-0000-0000-0000-000000000000}"/>
          </ac:spMkLst>
        </pc:spChg>
        <pc:picChg chg="mod">
          <ac:chgData name="Stewart" userId="3647ddd2-6040-41ae-a96d-232c23482af8" providerId="ADAL" clId="{5E2263D1-1D4B-46A3-B6C2-B74B3C6A30C5}" dt="2023-06-20T06:58:23.690" v="478" actId="1076"/>
          <ac:picMkLst>
            <pc:docMk/>
            <pc:sldMk cId="3025463321" sldId="551"/>
            <ac:picMk id="5" creationId="{87DFF036-A3BC-8F85-4E77-AF83B1C0064D}"/>
          </ac:picMkLst>
        </pc:picChg>
        <pc:picChg chg="del">
          <ac:chgData name="Stewart" userId="3647ddd2-6040-41ae-a96d-232c23482af8" providerId="ADAL" clId="{5E2263D1-1D4B-46A3-B6C2-B74B3C6A30C5}" dt="2023-06-20T06:58:18.106" v="475" actId="478"/>
          <ac:picMkLst>
            <pc:docMk/>
            <pc:sldMk cId="3025463321" sldId="551"/>
            <ac:picMk id="6" creationId="{C281A719-B1F4-0BBD-900B-8244FB31C7EE}"/>
          </ac:picMkLst>
        </pc:picChg>
        <pc:picChg chg="mod">
          <ac:chgData name="Stewart" userId="3647ddd2-6040-41ae-a96d-232c23482af8" providerId="ADAL" clId="{5E2263D1-1D4B-46A3-B6C2-B74B3C6A30C5}" dt="2023-06-20T06:58:28.027" v="480" actId="1076"/>
          <ac:picMkLst>
            <pc:docMk/>
            <pc:sldMk cId="3025463321" sldId="551"/>
            <ac:picMk id="7" creationId="{468F9D56-EAEB-708E-0D48-961F6D71855E}"/>
          </ac:picMkLst>
        </pc:picChg>
        <pc:picChg chg="del">
          <ac:chgData name="Stewart" userId="3647ddd2-6040-41ae-a96d-232c23482af8" providerId="ADAL" clId="{5E2263D1-1D4B-46A3-B6C2-B74B3C6A30C5}" dt="2023-06-20T06:58:17.691" v="474" actId="478"/>
          <ac:picMkLst>
            <pc:docMk/>
            <pc:sldMk cId="3025463321" sldId="551"/>
            <ac:picMk id="48129" creationId="{00000000-0000-0000-0000-000000000000}"/>
          </ac:picMkLst>
        </pc:picChg>
      </pc:sldChg>
      <pc:sldChg chg="delSp modSp add mod">
        <pc:chgData name="Stewart" userId="3647ddd2-6040-41ae-a96d-232c23482af8" providerId="ADAL" clId="{5E2263D1-1D4B-46A3-B6C2-B74B3C6A30C5}" dt="2023-06-20T07:07:07.433" v="637" actId="1076"/>
        <pc:sldMkLst>
          <pc:docMk/>
          <pc:sldMk cId="413743520" sldId="552"/>
        </pc:sldMkLst>
        <pc:spChg chg="mod">
          <ac:chgData name="Stewart" userId="3647ddd2-6040-41ae-a96d-232c23482af8" providerId="ADAL" clId="{5E2263D1-1D4B-46A3-B6C2-B74B3C6A30C5}" dt="2023-06-20T07:07:07.433" v="637" actId="1076"/>
          <ac:spMkLst>
            <pc:docMk/>
            <pc:sldMk cId="413743520" sldId="552"/>
            <ac:spMk id="7" creationId="{FFF7EDB9-E45A-73A5-83D5-470371DAF5FC}"/>
          </ac:spMkLst>
        </pc:spChg>
        <pc:spChg chg="mod">
          <ac:chgData name="Stewart" userId="3647ddd2-6040-41ae-a96d-232c23482af8" providerId="ADAL" clId="{5E2263D1-1D4B-46A3-B6C2-B74B3C6A30C5}" dt="2023-06-20T07:05:47.449" v="613" actId="1076"/>
          <ac:spMkLst>
            <pc:docMk/>
            <pc:sldMk cId="413743520" sldId="552"/>
            <ac:spMk id="1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5:47.449" v="613" actId="1076"/>
          <ac:spMkLst>
            <pc:docMk/>
            <pc:sldMk cId="413743520" sldId="552"/>
            <ac:spMk id="1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5:47.449" v="613" actId="1076"/>
          <ac:spMkLst>
            <pc:docMk/>
            <pc:sldMk cId="413743520" sldId="552"/>
            <ac:spMk id="21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5:47.449" v="613" actId="1076"/>
          <ac:spMkLst>
            <pc:docMk/>
            <pc:sldMk cId="413743520" sldId="552"/>
            <ac:spMk id="2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5:47.449" v="613" actId="1076"/>
          <ac:spMkLst>
            <pc:docMk/>
            <pc:sldMk cId="413743520" sldId="552"/>
            <ac:spMk id="2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5:47.449" v="613" actId="1076"/>
          <ac:spMkLst>
            <pc:docMk/>
            <pc:sldMk cId="413743520" sldId="552"/>
            <ac:spMk id="2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5:47.449" v="613" actId="1076"/>
          <ac:spMkLst>
            <pc:docMk/>
            <pc:sldMk cId="413743520" sldId="552"/>
            <ac:spMk id="2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5:47.449" v="613" actId="1076"/>
          <ac:spMkLst>
            <pc:docMk/>
            <pc:sldMk cId="413743520" sldId="552"/>
            <ac:spMk id="2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5:47.449" v="613" actId="1076"/>
          <ac:spMkLst>
            <pc:docMk/>
            <pc:sldMk cId="413743520" sldId="552"/>
            <ac:spMk id="27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5:47.449" v="613" actId="1076"/>
          <ac:spMkLst>
            <pc:docMk/>
            <pc:sldMk cId="413743520" sldId="552"/>
            <ac:spMk id="28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5:47.449" v="613" actId="1076"/>
          <ac:spMkLst>
            <pc:docMk/>
            <pc:sldMk cId="413743520" sldId="552"/>
            <ac:spMk id="29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5:49.877" v="614" actId="1076"/>
          <ac:spMkLst>
            <pc:docMk/>
            <pc:sldMk cId="413743520" sldId="552"/>
            <ac:spMk id="30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5:47.449" v="613" actId="1076"/>
          <ac:spMkLst>
            <pc:docMk/>
            <pc:sldMk cId="413743520" sldId="552"/>
            <ac:spMk id="31" creationId="{00000000-0000-0000-0000-000000000000}"/>
          </ac:spMkLst>
        </pc:spChg>
        <pc:spChg chg="del mod">
          <ac:chgData name="Stewart" userId="3647ddd2-6040-41ae-a96d-232c23482af8" providerId="ADAL" clId="{5E2263D1-1D4B-46A3-B6C2-B74B3C6A30C5}" dt="2023-06-20T07:04:18.473" v="579" actId="478"/>
          <ac:spMkLst>
            <pc:docMk/>
            <pc:sldMk cId="413743520" sldId="552"/>
            <ac:spMk id="3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5:47.449" v="613" actId="1076"/>
          <ac:spMkLst>
            <pc:docMk/>
            <pc:sldMk cId="413743520" sldId="552"/>
            <ac:spMk id="3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5:47.449" v="613" actId="1076"/>
          <ac:spMkLst>
            <pc:docMk/>
            <pc:sldMk cId="413743520" sldId="552"/>
            <ac:spMk id="3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5:47.449" v="613" actId="1076"/>
          <ac:spMkLst>
            <pc:docMk/>
            <pc:sldMk cId="413743520" sldId="552"/>
            <ac:spMk id="3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5:47.449" v="613" actId="1076"/>
          <ac:spMkLst>
            <pc:docMk/>
            <pc:sldMk cId="413743520" sldId="552"/>
            <ac:spMk id="36" creationId="{00000000-0000-0000-0000-000000000000}"/>
          </ac:spMkLst>
        </pc:spChg>
      </pc:sldChg>
      <pc:sldChg chg="modSp add mod">
        <pc:chgData name="Stewart" userId="3647ddd2-6040-41ae-a96d-232c23482af8" providerId="ADAL" clId="{5E2263D1-1D4B-46A3-B6C2-B74B3C6A30C5}" dt="2023-06-20T07:06:36.725" v="636" actId="20577"/>
        <pc:sldMkLst>
          <pc:docMk/>
          <pc:sldMk cId="2143683821" sldId="553"/>
        </pc:sldMkLst>
        <pc:spChg chg="mod">
          <ac:chgData name="Stewart" userId="3647ddd2-6040-41ae-a96d-232c23482af8" providerId="ADAL" clId="{5E2263D1-1D4B-46A3-B6C2-B74B3C6A30C5}" dt="2023-06-20T07:06:11.478" v="621" actId="207"/>
          <ac:spMkLst>
            <pc:docMk/>
            <pc:sldMk cId="2143683821" sldId="553"/>
            <ac:spMk id="7" creationId="{FFF7EDB9-E45A-73A5-83D5-470371DAF5FC}"/>
          </ac:spMkLst>
        </pc:spChg>
        <pc:spChg chg="mod">
          <ac:chgData name="Stewart" userId="3647ddd2-6040-41ae-a96d-232c23482af8" providerId="ADAL" clId="{5E2263D1-1D4B-46A3-B6C2-B74B3C6A30C5}" dt="2023-06-20T07:06:05.989" v="618" actId="207"/>
          <ac:spMkLst>
            <pc:docMk/>
            <pc:sldMk cId="2143683821" sldId="553"/>
            <ac:spMk id="2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6:08.064" v="619" actId="207"/>
          <ac:spMkLst>
            <pc:docMk/>
            <pc:sldMk cId="2143683821" sldId="553"/>
            <ac:spMk id="2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6:36.725" v="636" actId="20577"/>
          <ac:spMkLst>
            <pc:docMk/>
            <pc:sldMk cId="2143683821" sldId="553"/>
            <ac:spMk id="30" creationId="{00000000-0000-0000-0000-000000000000}"/>
          </ac:spMkLst>
        </pc:spChg>
      </pc:sldChg>
      <pc:sldChg chg="addSp modSp add mod">
        <pc:chgData name="Stewart" userId="3647ddd2-6040-41ae-a96d-232c23482af8" providerId="ADAL" clId="{5E2263D1-1D4B-46A3-B6C2-B74B3C6A30C5}" dt="2023-06-20T07:08:47.309" v="709" actId="1076"/>
        <pc:sldMkLst>
          <pc:docMk/>
          <pc:sldMk cId="2795033088" sldId="554"/>
        </pc:sldMkLst>
        <pc:spChg chg="add mod">
          <ac:chgData name="Stewart" userId="3647ddd2-6040-41ae-a96d-232c23482af8" providerId="ADAL" clId="{5E2263D1-1D4B-46A3-B6C2-B74B3C6A30C5}" dt="2023-06-20T07:08:47.309" v="709" actId="1076"/>
          <ac:spMkLst>
            <pc:docMk/>
            <pc:sldMk cId="2795033088" sldId="554"/>
            <ac:spMk id="2" creationId="{B2C1B6AC-2C76-55DD-99DC-2987FDDD4335}"/>
          </ac:spMkLst>
        </pc:spChg>
        <pc:spChg chg="mod">
          <ac:chgData name="Stewart" userId="3647ddd2-6040-41ae-a96d-232c23482af8" providerId="ADAL" clId="{5E2263D1-1D4B-46A3-B6C2-B74B3C6A30C5}" dt="2023-06-20T07:08:14.627" v="662" actId="207"/>
          <ac:spMkLst>
            <pc:docMk/>
            <pc:sldMk cId="2795033088" sldId="554"/>
            <ac:spMk id="7" creationId="{FFF7EDB9-E45A-73A5-83D5-470371DAF5FC}"/>
          </ac:spMkLst>
        </pc:spChg>
        <pc:spChg chg="mod">
          <ac:chgData name="Stewart" userId="3647ddd2-6040-41ae-a96d-232c23482af8" providerId="ADAL" clId="{5E2263D1-1D4B-46A3-B6C2-B74B3C6A30C5}" dt="2023-06-20T07:07:32.372" v="642" actId="207"/>
          <ac:spMkLst>
            <pc:docMk/>
            <pc:sldMk cId="2795033088" sldId="554"/>
            <ac:spMk id="2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7:29.223" v="641" actId="207"/>
          <ac:spMkLst>
            <pc:docMk/>
            <pc:sldMk cId="2795033088" sldId="554"/>
            <ac:spMk id="26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7:08:22.644" v="667" actId="1076"/>
          <ac:spMkLst>
            <pc:docMk/>
            <pc:sldMk cId="2795033088" sldId="554"/>
            <ac:spMk id="30" creationId="{00000000-0000-0000-0000-000000000000}"/>
          </ac:spMkLst>
        </pc:spChg>
      </pc:sldChg>
      <pc:sldMasterChg chg="modSp modSldLayout">
        <pc:chgData name="Stewart" userId="3647ddd2-6040-41ae-a96d-232c23482af8" providerId="ADAL" clId="{5E2263D1-1D4B-46A3-B6C2-B74B3C6A30C5}" dt="2023-06-20T06:40:00.765" v="0"/>
        <pc:sldMasterMkLst>
          <pc:docMk/>
          <pc:sldMasterMk cId="3896745248" sldId="2147483648"/>
        </pc:sldMasterMkLst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asterMk cId="3896745248" sldId="2147483648"/>
            <ac:spMk id="2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asterMk cId="3896745248" sldId="2147483648"/>
            <ac:spMk id="3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asterMk cId="3896745248" sldId="2147483648"/>
            <ac:spMk id="4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asterMk cId="3896745248" sldId="2147483648"/>
            <ac:spMk id="5" creationId="{00000000-0000-0000-0000-000000000000}"/>
          </ac:spMkLst>
        </pc:spChg>
        <pc:spChg chg="mod">
          <ac:chgData name="Stewart" userId="3647ddd2-6040-41ae-a96d-232c23482af8" providerId="ADAL" clId="{5E2263D1-1D4B-46A3-B6C2-B74B3C6A30C5}" dt="2023-06-20T06:40:00.765" v="0"/>
          <ac:spMkLst>
            <pc:docMk/>
            <pc:sldMasterMk cId="3896745248" sldId="2147483648"/>
            <ac:spMk id="6" creationId="{00000000-0000-0000-0000-000000000000}"/>
          </ac:spMkLst>
        </pc:spChg>
        <pc:sldLayoutChg chg="modSp">
          <pc:chgData name="Stewart" userId="3647ddd2-6040-41ae-a96d-232c23482af8" providerId="ADAL" clId="{5E2263D1-1D4B-46A3-B6C2-B74B3C6A30C5}" dt="2023-06-20T06:40:00.765" v="0"/>
          <pc:sldLayoutMkLst>
            <pc:docMk/>
            <pc:sldMasterMk cId="3896745248" sldId="2147483648"/>
            <pc:sldLayoutMk cId="4281611480" sldId="2147483649"/>
          </pc:sldLayoutMkLst>
          <pc:spChg chg="mod">
            <ac:chgData name="Stewart" userId="3647ddd2-6040-41ae-a96d-232c23482af8" providerId="ADAL" clId="{5E2263D1-1D4B-46A3-B6C2-B74B3C6A30C5}" dt="2023-06-20T06:40:00.765" v="0"/>
            <ac:spMkLst>
              <pc:docMk/>
              <pc:sldMasterMk cId="3896745248" sldId="2147483648"/>
              <pc:sldLayoutMk cId="4281611480" sldId="2147483649"/>
              <ac:spMk id="2" creationId="{00000000-0000-0000-0000-000000000000}"/>
            </ac:spMkLst>
          </pc:spChg>
          <pc:spChg chg="mod">
            <ac:chgData name="Stewart" userId="3647ddd2-6040-41ae-a96d-232c23482af8" providerId="ADAL" clId="{5E2263D1-1D4B-46A3-B6C2-B74B3C6A30C5}" dt="2023-06-20T06:40:00.765" v="0"/>
            <ac:spMkLst>
              <pc:docMk/>
              <pc:sldMasterMk cId="3896745248" sldId="2147483648"/>
              <pc:sldLayoutMk cId="4281611480" sldId="2147483649"/>
              <ac:spMk id="3" creationId="{00000000-0000-0000-0000-000000000000}"/>
            </ac:spMkLst>
          </pc:spChg>
        </pc:sldLayoutChg>
        <pc:sldLayoutChg chg="modSp">
          <pc:chgData name="Stewart" userId="3647ddd2-6040-41ae-a96d-232c23482af8" providerId="ADAL" clId="{5E2263D1-1D4B-46A3-B6C2-B74B3C6A30C5}" dt="2023-06-20T06:40:00.765" v="0"/>
          <pc:sldLayoutMkLst>
            <pc:docMk/>
            <pc:sldMasterMk cId="3896745248" sldId="2147483648"/>
            <pc:sldLayoutMk cId="2932520356" sldId="2147483651"/>
          </pc:sldLayoutMkLst>
          <pc:spChg chg="mod">
            <ac:chgData name="Stewart" userId="3647ddd2-6040-41ae-a96d-232c23482af8" providerId="ADAL" clId="{5E2263D1-1D4B-46A3-B6C2-B74B3C6A30C5}" dt="2023-06-20T06:40:00.765" v="0"/>
            <ac:spMkLst>
              <pc:docMk/>
              <pc:sldMasterMk cId="3896745248" sldId="2147483648"/>
              <pc:sldLayoutMk cId="2932520356" sldId="2147483651"/>
              <ac:spMk id="2" creationId="{00000000-0000-0000-0000-000000000000}"/>
            </ac:spMkLst>
          </pc:spChg>
          <pc:spChg chg="mod">
            <ac:chgData name="Stewart" userId="3647ddd2-6040-41ae-a96d-232c23482af8" providerId="ADAL" clId="{5E2263D1-1D4B-46A3-B6C2-B74B3C6A30C5}" dt="2023-06-20T06:40:00.765" v="0"/>
            <ac:spMkLst>
              <pc:docMk/>
              <pc:sldMasterMk cId="3896745248" sldId="2147483648"/>
              <pc:sldLayoutMk cId="2932520356" sldId="2147483651"/>
              <ac:spMk id="3" creationId="{00000000-0000-0000-0000-000000000000}"/>
            </ac:spMkLst>
          </pc:spChg>
        </pc:sldLayoutChg>
        <pc:sldLayoutChg chg="modSp">
          <pc:chgData name="Stewart" userId="3647ddd2-6040-41ae-a96d-232c23482af8" providerId="ADAL" clId="{5E2263D1-1D4B-46A3-B6C2-B74B3C6A30C5}" dt="2023-06-20T06:40:00.765" v="0"/>
          <pc:sldLayoutMkLst>
            <pc:docMk/>
            <pc:sldMasterMk cId="3896745248" sldId="2147483648"/>
            <pc:sldLayoutMk cId="566172462" sldId="2147483652"/>
          </pc:sldLayoutMkLst>
          <pc:spChg chg="mod">
            <ac:chgData name="Stewart" userId="3647ddd2-6040-41ae-a96d-232c23482af8" providerId="ADAL" clId="{5E2263D1-1D4B-46A3-B6C2-B74B3C6A30C5}" dt="2023-06-20T06:40:00.765" v="0"/>
            <ac:spMkLst>
              <pc:docMk/>
              <pc:sldMasterMk cId="3896745248" sldId="2147483648"/>
              <pc:sldLayoutMk cId="566172462" sldId="2147483652"/>
              <ac:spMk id="3" creationId="{00000000-0000-0000-0000-000000000000}"/>
            </ac:spMkLst>
          </pc:spChg>
          <pc:spChg chg="mod">
            <ac:chgData name="Stewart" userId="3647ddd2-6040-41ae-a96d-232c23482af8" providerId="ADAL" clId="{5E2263D1-1D4B-46A3-B6C2-B74B3C6A30C5}" dt="2023-06-20T06:40:00.765" v="0"/>
            <ac:spMkLst>
              <pc:docMk/>
              <pc:sldMasterMk cId="3896745248" sldId="2147483648"/>
              <pc:sldLayoutMk cId="566172462" sldId="2147483652"/>
              <ac:spMk id="4" creationId="{00000000-0000-0000-0000-000000000000}"/>
            </ac:spMkLst>
          </pc:spChg>
        </pc:sldLayoutChg>
        <pc:sldLayoutChg chg="modSp">
          <pc:chgData name="Stewart" userId="3647ddd2-6040-41ae-a96d-232c23482af8" providerId="ADAL" clId="{5E2263D1-1D4B-46A3-B6C2-B74B3C6A30C5}" dt="2023-06-20T06:40:00.765" v="0"/>
          <pc:sldLayoutMkLst>
            <pc:docMk/>
            <pc:sldMasterMk cId="3896745248" sldId="2147483648"/>
            <pc:sldLayoutMk cId="4020052510" sldId="2147483653"/>
          </pc:sldLayoutMkLst>
          <pc:spChg chg="mod">
            <ac:chgData name="Stewart" userId="3647ddd2-6040-41ae-a96d-232c23482af8" providerId="ADAL" clId="{5E2263D1-1D4B-46A3-B6C2-B74B3C6A30C5}" dt="2023-06-20T06:40:00.765" v="0"/>
            <ac:spMkLst>
              <pc:docMk/>
              <pc:sldMasterMk cId="3896745248" sldId="2147483648"/>
              <pc:sldLayoutMk cId="4020052510" sldId="2147483653"/>
              <ac:spMk id="3" creationId="{00000000-0000-0000-0000-000000000000}"/>
            </ac:spMkLst>
          </pc:spChg>
          <pc:spChg chg="mod">
            <ac:chgData name="Stewart" userId="3647ddd2-6040-41ae-a96d-232c23482af8" providerId="ADAL" clId="{5E2263D1-1D4B-46A3-B6C2-B74B3C6A30C5}" dt="2023-06-20T06:40:00.765" v="0"/>
            <ac:spMkLst>
              <pc:docMk/>
              <pc:sldMasterMk cId="3896745248" sldId="2147483648"/>
              <pc:sldLayoutMk cId="4020052510" sldId="2147483653"/>
              <ac:spMk id="4" creationId="{00000000-0000-0000-0000-000000000000}"/>
            </ac:spMkLst>
          </pc:spChg>
          <pc:spChg chg="mod">
            <ac:chgData name="Stewart" userId="3647ddd2-6040-41ae-a96d-232c23482af8" providerId="ADAL" clId="{5E2263D1-1D4B-46A3-B6C2-B74B3C6A30C5}" dt="2023-06-20T06:40:00.765" v="0"/>
            <ac:spMkLst>
              <pc:docMk/>
              <pc:sldMasterMk cId="3896745248" sldId="2147483648"/>
              <pc:sldLayoutMk cId="4020052510" sldId="2147483653"/>
              <ac:spMk id="5" creationId="{00000000-0000-0000-0000-000000000000}"/>
            </ac:spMkLst>
          </pc:spChg>
          <pc:spChg chg="mod">
            <ac:chgData name="Stewart" userId="3647ddd2-6040-41ae-a96d-232c23482af8" providerId="ADAL" clId="{5E2263D1-1D4B-46A3-B6C2-B74B3C6A30C5}" dt="2023-06-20T06:40:00.765" v="0"/>
            <ac:spMkLst>
              <pc:docMk/>
              <pc:sldMasterMk cId="3896745248" sldId="2147483648"/>
              <pc:sldLayoutMk cId="4020052510" sldId="2147483653"/>
              <ac:spMk id="6" creationId="{00000000-0000-0000-0000-000000000000}"/>
            </ac:spMkLst>
          </pc:spChg>
        </pc:sldLayoutChg>
        <pc:sldLayoutChg chg="modSp">
          <pc:chgData name="Stewart" userId="3647ddd2-6040-41ae-a96d-232c23482af8" providerId="ADAL" clId="{5E2263D1-1D4B-46A3-B6C2-B74B3C6A30C5}" dt="2023-06-20T06:40:00.765" v="0"/>
          <pc:sldLayoutMkLst>
            <pc:docMk/>
            <pc:sldMasterMk cId="3896745248" sldId="2147483648"/>
            <pc:sldLayoutMk cId="2997128530" sldId="2147483656"/>
          </pc:sldLayoutMkLst>
          <pc:spChg chg="mod">
            <ac:chgData name="Stewart" userId="3647ddd2-6040-41ae-a96d-232c23482af8" providerId="ADAL" clId="{5E2263D1-1D4B-46A3-B6C2-B74B3C6A30C5}" dt="2023-06-20T06:40:00.765" v="0"/>
            <ac:spMkLst>
              <pc:docMk/>
              <pc:sldMasterMk cId="3896745248" sldId="2147483648"/>
              <pc:sldLayoutMk cId="2997128530" sldId="2147483656"/>
              <ac:spMk id="2" creationId="{00000000-0000-0000-0000-000000000000}"/>
            </ac:spMkLst>
          </pc:spChg>
          <pc:spChg chg="mod">
            <ac:chgData name="Stewart" userId="3647ddd2-6040-41ae-a96d-232c23482af8" providerId="ADAL" clId="{5E2263D1-1D4B-46A3-B6C2-B74B3C6A30C5}" dt="2023-06-20T06:40:00.765" v="0"/>
            <ac:spMkLst>
              <pc:docMk/>
              <pc:sldMasterMk cId="3896745248" sldId="2147483648"/>
              <pc:sldLayoutMk cId="2997128530" sldId="2147483656"/>
              <ac:spMk id="3" creationId="{00000000-0000-0000-0000-000000000000}"/>
            </ac:spMkLst>
          </pc:spChg>
          <pc:spChg chg="mod">
            <ac:chgData name="Stewart" userId="3647ddd2-6040-41ae-a96d-232c23482af8" providerId="ADAL" clId="{5E2263D1-1D4B-46A3-B6C2-B74B3C6A30C5}" dt="2023-06-20T06:40:00.765" v="0"/>
            <ac:spMkLst>
              <pc:docMk/>
              <pc:sldMasterMk cId="3896745248" sldId="2147483648"/>
              <pc:sldLayoutMk cId="2997128530" sldId="2147483656"/>
              <ac:spMk id="4" creationId="{00000000-0000-0000-0000-000000000000}"/>
            </ac:spMkLst>
          </pc:spChg>
        </pc:sldLayoutChg>
        <pc:sldLayoutChg chg="modSp">
          <pc:chgData name="Stewart" userId="3647ddd2-6040-41ae-a96d-232c23482af8" providerId="ADAL" clId="{5E2263D1-1D4B-46A3-B6C2-B74B3C6A30C5}" dt="2023-06-20T06:40:00.765" v="0"/>
          <pc:sldLayoutMkLst>
            <pc:docMk/>
            <pc:sldMasterMk cId="3896745248" sldId="2147483648"/>
            <pc:sldLayoutMk cId="4066496644" sldId="2147483657"/>
          </pc:sldLayoutMkLst>
          <pc:spChg chg="mod">
            <ac:chgData name="Stewart" userId="3647ddd2-6040-41ae-a96d-232c23482af8" providerId="ADAL" clId="{5E2263D1-1D4B-46A3-B6C2-B74B3C6A30C5}" dt="2023-06-20T06:40:00.765" v="0"/>
            <ac:spMkLst>
              <pc:docMk/>
              <pc:sldMasterMk cId="3896745248" sldId="2147483648"/>
              <pc:sldLayoutMk cId="4066496644" sldId="2147483657"/>
              <ac:spMk id="2" creationId="{00000000-0000-0000-0000-000000000000}"/>
            </ac:spMkLst>
          </pc:spChg>
          <pc:spChg chg="mod">
            <ac:chgData name="Stewart" userId="3647ddd2-6040-41ae-a96d-232c23482af8" providerId="ADAL" clId="{5E2263D1-1D4B-46A3-B6C2-B74B3C6A30C5}" dt="2023-06-20T06:40:00.765" v="0"/>
            <ac:spMkLst>
              <pc:docMk/>
              <pc:sldMasterMk cId="3896745248" sldId="2147483648"/>
              <pc:sldLayoutMk cId="4066496644" sldId="2147483657"/>
              <ac:spMk id="3" creationId="{00000000-0000-0000-0000-000000000000}"/>
            </ac:spMkLst>
          </pc:spChg>
          <pc:spChg chg="mod">
            <ac:chgData name="Stewart" userId="3647ddd2-6040-41ae-a96d-232c23482af8" providerId="ADAL" clId="{5E2263D1-1D4B-46A3-B6C2-B74B3C6A30C5}" dt="2023-06-20T06:40:00.765" v="0"/>
            <ac:spMkLst>
              <pc:docMk/>
              <pc:sldMasterMk cId="3896745248" sldId="2147483648"/>
              <pc:sldLayoutMk cId="4066496644" sldId="2147483657"/>
              <ac:spMk id="4" creationId="{00000000-0000-0000-0000-000000000000}"/>
            </ac:spMkLst>
          </pc:spChg>
        </pc:sldLayoutChg>
        <pc:sldLayoutChg chg="modSp">
          <pc:chgData name="Stewart" userId="3647ddd2-6040-41ae-a96d-232c23482af8" providerId="ADAL" clId="{5E2263D1-1D4B-46A3-B6C2-B74B3C6A30C5}" dt="2023-06-20T06:40:00.765" v="0"/>
          <pc:sldLayoutMkLst>
            <pc:docMk/>
            <pc:sldMasterMk cId="3896745248" sldId="2147483648"/>
            <pc:sldLayoutMk cId="962211328" sldId="2147483659"/>
          </pc:sldLayoutMkLst>
          <pc:spChg chg="mod">
            <ac:chgData name="Stewart" userId="3647ddd2-6040-41ae-a96d-232c23482af8" providerId="ADAL" clId="{5E2263D1-1D4B-46A3-B6C2-B74B3C6A30C5}" dt="2023-06-20T06:40:00.765" v="0"/>
            <ac:spMkLst>
              <pc:docMk/>
              <pc:sldMasterMk cId="3896745248" sldId="2147483648"/>
              <pc:sldLayoutMk cId="962211328" sldId="2147483659"/>
              <ac:spMk id="2" creationId="{00000000-0000-0000-0000-000000000000}"/>
            </ac:spMkLst>
          </pc:spChg>
          <pc:spChg chg="mod">
            <ac:chgData name="Stewart" userId="3647ddd2-6040-41ae-a96d-232c23482af8" providerId="ADAL" clId="{5E2263D1-1D4B-46A3-B6C2-B74B3C6A30C5}" dt="2023-06-20T06:40:00.765" v="0"/>
            <ac:spMkLst>
              <pc:docMk/>
              <pc:sldMasterMk cId="3896745248" sldId="2147483648"/>
              <pc:sldLayoutMk cId="962211328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Stewart" userId="3647ddd2-6040-41ae-a96d-232c23482af8" providerId="ADAL" clId="{99041152-0C50-41DA-AFE0-335FF2070786}"/>
    <pc:docChg chg="undo custSel addSld delSld modSld sldOrd">
      <pc:chgData name="Stewart" userId="3647ddd2-6040-41ae-a96d-232c23482af8" providerId="ADAL" clId="{99041152-0C50-41DA-AFE0-335FF2070786}" dt="2023-06-20T09:57:37.664" v="941" actId="207"/>
      <pc:docMkLst>
        <pc:docMk/>
      </pc:docMkLst>
      <pc:sldChg chg="addSp delSp modSp del mod addAnim delAnim modAnim">
        <pc:chgData name="Stewart" userId="3647ddd2-6040-41ae-a96d-232c23482af8" providerId="ADAL" clId="{99041152-0C50-41DA-AFE0-335FF2070786}" dt="2023-06-20T07:39:05.885" v="391" actId="47"/>
        <pc:sldMkLst>
          <pc:docMk/>
          <pc:sldMk cId="1838645058" sldId="515"/>
        </pc:sldMkLst>
        <pc:spChg chg="add del">
          <ac:chgData name="Stewart" userId="3647ddd2-6040-41ae-a96d-232c23482af8" providerId="ADAL" clId="{99041152-0C50-41DA-AFE0-335FF2070786}" dt="2023-06-20T07:24:41.353" v="284" actId="478"/>
          <ac:spMkLst>
            <pc:docMk/>
            <pc:sldMk cId="1838645058" sldId="515"/>
            <ac:spMk id="6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1:16.727" v="213" actId="478"/>
          <ac:spMkLst>
            <pc:docMk/>
            <pc:sldMk cId="1838645058" sldId="515"/>
            <ac:spMk id="8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1:16.727" v="213" actId="478"/>
          <ac:spMkLst>
            <pc:docMk/>
            <pc:sldMk cId="1838645058" sldId="515"/>
            <ac:spMk id="10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1:20.790" v="215" actId="478"/>
          <ac:spMkLst>
            <pc:docMk/>
            <pc:sldMk cId="1838645058" sldId="515"/>
            <ac:spMk id="29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1:24.886" v="220" actId="478"/>
          <ac:spMkLst>
            <pc:docMk/>
            <pc:sldMk cId="1838645058" sldId="515"/>
            <ac:spMk id="30" creationId="{00000000-0000-0000-0000-000000000000}"/>
          </ac:spMkLst>
        </pc:spChg>
        <pc:spChg chg="del mod">
          <ac:chgData name="Stewart" userId="3647ddd2-6040-41ae-a96d-232c23482af8" providerId="ADAL" clId="{99041152-0C50-41DA-AFE0-335FF2070786}" dt="2023-06-20T07:21:25.836" v="222" actId="478"/>
          <ac:spMkLst>
            <pc:docMk/>
            <pc:sldMk cId="1838645058" sldId="515"/>
            <ac:spMk id="31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1:10.717" v="212" actId="478"/>
          <ac:spMkLst>
            <pc:docMk/>
            <pc:sldMk cId="1838645058" sldId="515"/>
            <ac:spMk id="32" creationId="{00000000-0000-0000-0000-000000000000}"/>
          </ac:spMkLst>
        </pc:spChg>
        <pc:spChg chg="del mod">
          <ac:chgData name="Stewart" userId="3647ddd2-6040-41ae-a96d-232c23482af8" providerId="ADAL" clId="{99041152-0C50-41DA-AFE0-335FF2070786}" dt="2023-06-20T07:21:24.529" v="219" actId="478"/>
          <ac:spMkLst>
            <pc:docMk/>
            <pc:sldMk cId="1838645058" sldId="515"/>
            <ac:spMk id="33" creationId="{00000000-0000-0000-0000-000000000000}"/>
          </ac:spMkLst>
        </pc:spChg>
        <pc:spChg chg="add del mod">
          <ac:chgData name="Stewart" userId="3647ddd2-6040-41ae-a96d-232c23482af8" providerId="ADAL" clId="{99041152-0C50-41DA-AFE0-335FF2070786}" dt="2023-06-20T07:24:38.058" v="281" actId="478"/>
          <ac:spMkLst>
            <pc:docMk/>
            <pc:sldMk cId="1838645058" sldId="515"/>
            <ac:spMk id="34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0:58.065" v="204" actId="478"/>
          <ac:spMkLst>
            <pc:docMk/>
            <pc:sldMk cId="1838645058" sldId="515"/>
            <ac:spMk id="35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1:16.727" v="213" actId="478"/>
          <ac:spMkLst>
            <pc:docMk/>
            <pc:sldMk cId="1838645058" sldId="515"/>
            <ac:spMk id="36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1:16.727" v="213" actId="478"/>
          <ac:spMkLst>
            <pc:docMk/>
            <pc:sldMk cId="1838645058" sldId="515"/>
            <ac:spMk id="37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1:16.727" v="213" actId="478"/>
          <ac:spMkLst>
            <pc:docMk/>
            <pc:sldMk cId="1838645058" sldId="515"/>
            <ac:spMk id="38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1:16.727" v="213" actId="478"/>
          <ac:spMkLst>
            <pc:docMk/>
            <pc:sldMk cId="1838645058" sldId="515"/>
            <ac:spMk id="39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0:58.987" v="205" actId="478"/>
          <ac:spMkLst>
            <pc:docMk/>
            <pc:sldMk cId="1838645058" sldId="515"/>
            <ac:spMk id="40" creationId="{00000000-0000-0000-0000-000000000000}"/>
          </ac:spMkLst>
        </pc:spChg>
        <pc:spChg chg="del mod">
          <ac:chgData name="Stewart" userId="3647ddd2-6040-41ae-a96d-232c23482af8" providerId="ADAL" clId="{99041152-0C50-41DA-AFE0-335FF2070786}" dt="2023-06-20T07:21:16.727" v="213" actId="478"/>
          <ac:spMkLst>
            <pc:docMk/>
            <pc:sldMk cId="1838645058" sldId="515"/>
            <ac:spMk id="41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1:03.567" v="209" actId="478"/>
          <ac:spMkLst>
            <pc:docMk/>
            <pc:sldMk cId="1838645058" sldId="515"/>
            <ac:spMk id="42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1:04.708" v="210" actId="478"/>
          <ac:spMkLst>
            <pc:docMk/>
            <pc:sldMk cId="1838645058" sldId="515"/>
            <ac:spMk id="43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1:01.412" v="207" actId="478"/>
          <ac:spMkLst>
            <pc:docMk/>
            <pc:sldMk cId="1838645058" sldId="515"/>
            <ac:spMk id="44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1:02.945" v="208" actId="478"/>
          <ac:spMkLst>
            <pc:docMk/>
            <pc:sldMk cId="1838645058" sldId="515"/>
            <ac:spMk id="45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1:05.380" v="211" actId="478"/>
          <ac:spMkLst>
            <pc:docMk/>
            <pc:sldMk cId="1838645058" sldId="515"/>
            <ac:spMk id="46" creationId="{00000000-0000-0000-0000-000000000000}"/>
          </ac:spMkLst>
        </pc:spChg>
        <pc:spChg chg="add mod">
          <ac:chgData name="Stewart" userId="3647ddd2-6040-41ae-a96d-232c23482af8" providerId="ADAL" clId="{99041152-0C50-41DA-AFE0-335FF2070786}" dt="2023-06-20T07:25:25.207" v="316" actId="1076"/>
          <ac:spMkLst>
            <pc:docMk/>
            <pc:sldMk cId="1838645058" sldId="515"/>
            <ac:spMk id="47" creationId="{B8E6A90F-3B93-7637-2F4E-5C3B6CB7BA4E}"/>
          </ac:spMkLst>
        </pc:spChg>
        <pc:grpChg chg="del mod">
          <ac:chgData name="Stewart" userId="3647ddd2-6040-41ae-a96d-232c23482af8" providerId="ADAL" clId="{99041152-0C50-41DA-AFE0-335FF2070786}" dt="2023-06-20T07:21:23.550" v="217" actId="478"/>
          <ac:grpSpMkLst>
            <pc:docMk/>
            <pc:sldMk cId="1838645058" sldId="515"/>
            <ac:grpSpMk id="2" creationId="{00000000-0000-0000-0000-000000000000}"/>
          </ac:grpSpMkLst>
        </pc:grpChg>
        <pc:picChg chg="mod modCrop">
          <ac:chgData name="Stewart" userId="3647ddd2-6040-41ae-a96d-232c23482af8" providerId="ADAL" clId="{99041152-0C50-41DA-AFE0-335FF2070786}" dt="2023-06-20T07:25:25.207" v="316" actId="1076"/>
          <ac:picMkLst>
            <pc:docMk/>
            <pc:sldMk cId="1838645058" sldId="515"/>
            <ac:picMk id="5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1:16.727" v="213" actId="478"/>
          <ac:picMkLst>
            <pc:docMk/>
            <pc:sldMk cId="1838645058" sldId="515"/>
            <ac:picMk id="7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1:16.727" v="213" actId="478"/>
          <ac:picMkLst>
            <pc:docMk/>
            <pc:sldMk cId="1838645058" sldId="515"/>
            <ac:picMk id="9" creationId="{00000000-0000-0000-0000-000000000000}"/>
          </ac:picMkLst>
        </pc:picChg>
        <pc:picChg chg="add del">
          <ac:chgData name="Stewart" userId="3647ddd2-6040-41ae-a96d-232c23482af8" providerId="ADAL" clId="{99041152-0C50-41DA-AFE0-335FF2070786}" dt="2023-06-20T07:24:40.123" v="283" actId="478"/>
          <ac:picMkLst>
            <pc:docMk/>
            <pc:sldMk cId="1838645058" sldId="515"/>
            <ac:picMk id="11" creationId="{00000000-0000-0000-0000-000000000000}"/>
          </ac:picMkLst>
        </pc:picChg>
        <pc:picChg chg="add del">
          <ac:chgData name="Stewart" userId="3647ddd2-6040-41ae-a96d-232c23482af8" providerId="ADAL" clId="{99041152-0C50-41DA-AFE0-335FF2070786}" dt="2023-06-20T07:24:39.253" v="282" actId="478"/>
          <ac:picMkLst>
            <pc:docMk/>
            <pc:sldMk cId="1838645058" sldId="515"/>
            <ac:picMk id="12" creationId="{00000000-0000-0000-0000-000000000000}"/>
          </ac:picMkLst>
        </pc:picChg>
        <pc:picChg chg="add del">
          <ac:chgData name="Stewart" userId="3647ddd2-6040-41ae-a96d-232c23482af8" providerId="ADAL" clId="{99041152-0C50-41DA-AFE0-335FF2070786}" dt="2023-06-20T07:24:39.253" v="282" actId="478"/>
          <ac:picMkLst>
            <pc:docMk/>
            <pc:sldMk cId="1838645058" sldId="515"/>
            <ac:picMk id="13" creationId="{00000000-0000-0000-0000-000000000000}"/>
          </ac:picMkLst>
        </pc:picChg>
        <pc:picChg chg="mod">
          <ac:chgData name="Stewart" userId="3647ddd2-6040-41ae-a96d-232c23482af8" providerId="ADAL" clId="{99041152-0C50-41DA-AFE0-335FF2070786}" dt="2023-06-20T07:25:26.428" v="317" actId="1076"/>
          <ac:picMkLst>
            <pc:docMk/>
            <pc:sldMk cId="1838645058" sldId="515"/>
            <ac:picMk id="14" creationId="{00000000-0000-0000-0000-000000000000}"/>
          </ac:picMkLst>
        </pc:picChg>
        <pc:picChg chg="add del">
          <ac:chgData name="Stewart" userId="3647ddd2-6040-41ae-a96d-232c23482af8" providerId="ADAL" clId="{99041152-0C50-41DA-AFE0-335FF2070786}" dt="2023-06-20T07:24:39.253" v="282" actId="478"/>
          <ac:picMkLst>
            <pc:docMk/>
            <pc:sldMk cId="1838645058" sldId="515"/>
            <ac:picMk id="15" creationId="{00000000-0000-0000-0000-000000000000}"/>
          </ac:picMkLst>
        </pc:picChg>
        <pc:picChg chg="add del">
          <ac:chgData name="Stewart" userId="3647ddd2-6040-41ae-a96d-232c23482af8" providerId="ADAL" clId="{99041152-0C50-41DA-AFE0-335FF2070786}" dt="2023-06-20T07:24:39.253" v="282" actId="478"/>
          <ac:picMkLst>
            <pc:docMk/>
            <pc:sldMk cId="1838645058" sldId="515"/>
            <ac:picMk id="16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1:16.727" v="213" actId="478"/>
          <ac:picMkLst>
            <pc:docMk/>
            <pc:sldMk cId="1838645058" sldId="515"/>
            <ac:picMk id="17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1:16.727" v="213" actId="478"/>
          <ac:picMkLst>
            <pc:docMk/>
            <pc:sldMk cId="1838645058" sldId="515"/>
            <ac:picMk id="18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1:16.727" v="213" actId="478"/>
          <ac:picMkLst>
            <pc:docMk/>
            <pc:sldMk cId="1838645058" sldId="515"/>
            <ac:picMk id="19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1:16.727" v="213" actId="478"/>
          <ac:picMkLst>
            <pc:docMk/>
            <pc:sldMk cId="1838645058" sldId="515"/>
            <ac:picMk id="20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1:16.727" v="213" actId="478"/>
          <ac:picMkLst>
            <pc:docMk/>
            <pc:sldMk cId="1838645058" sldId="515"/>
            <ac:picMk id="21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1:16.727" v="213" actId="478"/>
          <ac:picMkLst>
            <pc:docMk/>
            <pc:sldMk cId="1838645058" sldId="515"/>
            <ac:picMk id="22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1:16.727" v="213" actId="478"/>
          <ac:picMkLst>
            <pc:docMk/>
            <pc:sldMk cId="1838645058" sldId="515"/>
            <ac:picMk id="23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1:16.727" v="213" actId="478"/>
          <ac:picMkLst>
            <pc:docMk/>
            <pc:sldMk cId="1838645058" sldId="515"/>
            <ac:picMk id="24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1:16.727" v="213" actId="478"/>
          <ac:picMkLst>
            <pc:docMk/>
            <pc:sldMk cId="1838645058" sldId="515"/>
            <ac:picMk id="25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1:16.727" v="213" actId="478"/>
          <ac:picMkLst>
            <pc:docMk/>
            <pc:sldMk cId="1838645058" sldId="515"/>
            <ac:picMk id="26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1:16.727" v="213" actId="478"/>
          <ac:picMkLst>
            <pc:docMk/>
            <pc:sldMk cId="1838645058" sldId="515"/>
            <ac:picMk id="27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1:16.727" v="213" actId="478"/>
          <ac:picMkLst>
            <pc:docMk/>
            <pc:sldMk cId="1838645058" sldId="515"/>
            <ac:picMk id="28" creationId="{00000000-0000-0000-0000-000000000000}"/>
          </ac:picMkLst>
        </pc:picChg>
      </pc:sldChg>
      <pc:sldChg chg="del">
        <pc:chgData name="Stewart" userId="3647ddd2-6040-41ae-a96d-232c23482af8" providerId="ADAL" clId="{99041152-0C50-41DA-AFE0-335FF2070786}" dt="2023-06-20T07:14:05.145" v="19" actId="47"/>
        <pc:sldMkLst>
          <pc:docMk/>
          <pc:sldMk cId="427619265" sldId="516"/>
        </pc:sldMkLst>
      </pc:sldChg>
      <pc:sldChg chg="del">
        <pc:chgData name="Stewart" userId="3647ddd2-6040-41ae-a96d-232c23482af8" providerId="ADAL" clId="{99041152-0C50-41DA-AFE0-335FF2070786}" dt="2023-06-20T07:14:06.025" v="21" actId="47"/>
        <pc:sldMkLst>
          <pc:docMk/>
          <pc:sldMk cId="1252836522" sldId="520"/>
        </pc:sldMkLst>
      </pc:sldChg>
      <pc:sldChg chg="del">
        <pc:chgData name="Stewart" userId="3647ddd2-6040-41ae-a96d-232c23482af8" providerId="ADAL" clId="{99041152-0C50-41DA-AFE0-335FF2070786}" dt="2023-06-20T07:14:06.451" v="22" actId="47"/>
        <pc:sldMkLst>
          <pc:docMk/>
          <pc:sldMk cId="2783719548" sldId="521"/>
        </pc:sldMkLst>
      </pc:sldChg>
      <pc:sldChg chg="del">
        <pc:chgData name="Stewart" userId="3647ddd2-6040-41ae-a96d-232c23482af8" providerId="ADAL" clId="{99041152-0C50-41DA-AFE0-335FF2070786}" dt="2023-06-20T07:14:06.899" v="23" actId="47"/>
        <pc:sldMkLst>
          <pc:docMk/>
          <pc:sldMk cId="3570025922" sldId="522"/>
        </pc:sldMkLst>
      </pc:sldChg>
      <pc:sldChg chg="del">
        <pc:chgData name="Stewart" userId="3647ddd2-6040-41ae-a96d-232c23482af8" providerId="ADAL" clId="{99041152-0C50-41DA-AFE0-335FF2070786}" dt="2023-06-20T07:14:07.408" v="24" actId="47"/>
        <pc:sldMkLst>
          <pc:docMk/>
          <pc:sldMk cId="579834486" sldId="524"/>
        </pc:sldMkLst>
      </pc:sldChg>
      <pc:sldChg chg="del">
        <pc:chgData name="Stewart" userId="3647ddd2-6040-41ae-a96d-232c23482af8" providerId="ADAL" clId="{99041152-0C50-41DA-AFE0-335FF2070786}" dt="2023-06-20T07:14:08.115" v="26" actId="47"/>
        <pc:sldMkLst>
          <pc:docMk/>
          <pc:sldMk cId="4279184759" sldId="525"/>
        </pc:sldMkLst>
      </pc:sldChg>
      <pc:sldChg chg="del">
        <pc:chgData name="Stewart" userId="3647ddd2-6040-41ae-a96d-232c23482af8" providerId="ADAL" clId="{99041152-0C50-41DA-AFE0-335FF2070786}" dt="2023-06-20T07:14:09.271" v="28" actId="47"/>
        <pc:sldMkLst>
          <pc:docMk/>
          <pc:sldMk cId="4118103438" sldId="526"/>
        </pc:sldMkLst>
      </pc:sldChg>
      <pc:sldChg chg="del">
        <pc:chgData name="Stewart" userId="3647ddd2-6040-41ae-a96d-232c23482af8" providerId="ADAL" clId="{99041152-0C50-41DA-AFE0-335FF2070786}" dt="2023-06-20T07:14:12.071" v="33" actId="47"/>
        <pc:sldMkLst>
          <pc:docMk/>
          <pc:sldMk cId="4106481876" sldId="527"/>
        </pc:sldMkLst>
      </pc:sldChg>
      <pc:sldChg chg="del">
        <pc:chgData name="Stewart" userId="3647ddd2-6040-41ae-a96d-232c23482af8" providerId="ADAL" clId="{99041152-0C50-41DA-AFE0-335FF2070786}" dt="2023-06-20T07:14:11.467" v="32" actId="47"/>
        <pc:sldMkLst>
          <pc:docMk/>
          <pc:sldMk cId="3327310602" sldId="529"/>
        </pc:sldMkLst>
      </pc:sldChg>
      <pc:sldChg chg="addSp delSp modSp del mod delAnim">
        <pc:chgData name="Stewart" userId="3647ddd2-6040-41ae-a96d-232c23482af8" providerId="ADAL" clId="{99041152-0C50-41DA-AFE0-335FF2070786}" dt="2023-06-20T08:38:40.032" v="678" actId="47"/>
        <pc:sldMkLst>
          <pc:docMk/>
          <pc:sldMk cId="1263574851" sldId="530"/>
        </pc:sldMkLst>
        <pc:spChg chg="del topLvl">
          <ac:chgData name="Stewart" userId="3647ddd2-6040-41ae-a96d-232c23482af8" providerId="ADAL" clId="{99041152-0C50-41DA-AFE0-335FF2070786}" dt="2023-06-20T07:56:50.357" v="396" actId="478"/>
          <ac:spMkLst>
            <pc:docMk/>
            <pc:sldMk cId="1263574851" sldId="530"/>
            <ac:spMk id="3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57:06.355" v="408" actId="478"/>
          <ac:spMkLst>
            <pc:docMk/>
            <pc:sldMk cId="1263574851" sldId="530"/>
            <ac:spMk id="6" creationId="{00000000-0000-0000-0000-000000000000}"/>
          </ac:spMkLst>
        </pc:spChg>
        <pc:spChg chg="del mod">
          <ac:chgData name="Stewart" userId="3647ddd2-6040-41ae-a96d-232c23482af8" providerId="ADAL" clId="{99041152-0C50-41DA-AFE0-335FF2070786}" dt="2023-06-20T08:03:00.586" v="424" actId="478"/>
          <ac:spMkLst>
            <pc:docMk/>
            <pc:sldMk cId="1263574851" sldId="530"/>
            <ac:spMk id="7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6:46.077" v="334" actId="478"/>
          <ac:spMkLst>
            <pc:docMk/>
            <pc:sldMk cId="1263574851" sldId="530"/>
            <ac:spMk id="8" creationId="{00000000-0000-0000-0000-000000000000}"/>
          </ac:spMkLst>
        </pc:spChg>
        <pc:spChg chg="mod">
          <ac:chgData name="Stewart" userId="3647ddd2-6040-41ae-a96d-232c23482af8" providerId="ADAL" clId="{99041152-0C50-41DA-AFE0-335FF2070786}" dt="2023-06-20T08:03:35.540" v="437" actId="1076"/>
          <ac:spMkLst>
            <pc:docMk/>
            <pc:sldMk cId="1263574851" sldId="530"/>
            <ac:spMk id="9" creationId="{00000000-0000-0000-0000-000000000000}"/>
          </ac:spMkLst>
        </pc:spChg>
        <pc:spChg chg="add mod">
          <ac:chgData name="Stewart" userId="3647ddd2-6040-41ae-a96d-232c23482af8" providerId="ADAL" clId="{99041152-0C50-41DA-AFE0-335FF2070786}" dt="2023-06-20T07:57:00.295" v="405" actId="14100"/>
          <ac:spMkLst>
            <pc:docMk/>
            <pc:sldMk cId="1263574851" sldId="530"/>
            <ac:spMk id="10" creationId="{C1D4D3D6-A54D-8D60-D376-C388A4877028}"/>
          </ac:spMkLst>
        </pc:spChg>
        <pc:grpChg chg="del mod">
          <ac:chgData name="Stewart" userId="3647ddd2-6040-41ae-a96d-232c23482af8" providerId="ADAL" clId="{99041152-0C50-41DA-AFE0-335FF2070786}" dt="2023-06-20T07:56:48.045" v="395" actId="478"/>
          <ac:grpSpMkLst>
            <pc:docMk/>
            <pc:sldMk cId="1263574851" sldId="530"/>
            <ac:grpSpMk id="2" creationId="{00000000-0000-0000-0000-000000000000}"/>
          </ac:grpSpMkLst>
        </pc:grpChg>
        <pc:picChg chg="del mod modCrop">
          <ac:chgData name="Stewart" userId="3647ddd2-6040-41ae-a96d-232c23482af8" providerId="ADAL" clId="{99041152-0C50-41DA-AFE0-335FF2070786}" dt="2023-06-20T08:02:58.563" v="423" actId="478"/>
          <ac:picMkLst>
            <pc:docMk/>
            <pc:sldMk cId="1263574851" sldId="530"/>
            <ac:picMk id="5" creationId="{00000000-0000-0000-0000-000000000000}"/>
          </ac:picMkLst>
        </pc:picChg>
        <pc:picChg chg="add mod">
          <ac:chgData name="Stewart" userId="3647ddd2-6040-41ae-a96d-232c23482af8" providerId="ADAL" clId="{99041152-0C50-41DA-AFE0-335FF2070786}" dt="2023-06-20T08:03:32.810" v="436" actId="1076"/>
          <ac:picMkLst>
            <pc:docMk/>
            <pc:sldMk cId="1263574851" sldId="530"/>
            <ac:picMk id="11" creationId="{9C7815A4-9392-964A-C9A2-1A1636A886A4}"/>
          </ac:picMkLst>
        </pc:picChg>
        <pc:cxnChg chg="del topLvl">
          <ac:chgData name="Stewart" userId="3647ddd2-6040-41ae-a96d-232c23482af8" providerId="ADAL" clId="{99041152-0C50-41DA-AFE0-335FF2070786}" dt="2023-06-20T07:56:48.045" v="395" actId="478"/>
          <ac:cxnSpMkLst>
            <pc:docMk/>
            <pc:sldMk cId="1263574851" sldId="530"/>
            <ac:cxnSpMk id="4" creationId="{00000000-0000-0000-0000-000000000000}"/>
          </ac:cxnSpMkLst>
        </pc:cxnChg>
      </pc:sldChg>
      <pc:sldChg chg="addSp delSp modSp del mod addAnim delAnim modAnim">
        <pc:chgData name="Stewart" userId="3647ddd2-6040-41ae-a96d-232c23482af8" providerId="ADAL" clId="{99041152-0C50-41DA-AFE0-335FF2070786}" dt="2023-06-20T07:39:06.713" v="392" actId="47"/>
        <pc:sldMkLst>
          <pc:docMk/>
          <pc:sldMk cId="1164648638" sldId="531"/>
        </pc:sldMkLst>
        <pc:spChg chg="del">
          <ac:chgData name="Stewart" userId="3647ddd2-6040-41ae-a96d-232c23482af8" providerId="ADAL" clId="{99041152-0C50-41DA-AFE0-335FF2070786}" dt="2023-06-20T07:25:47.062" v="321" actId="478"/>
          <ac:spMkLst>
            <pc:docMk/>
            <pc:sldMk cId="1164648638" sldId="531"/>
            <ac:spMk id="5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5:47.062" v="321" actId="478"/>
          <ac:spMkLst>
            <pc:docMk/>
            <pc:sldMk cId="1164648638" sldId="531"/>
            <ac:spMk id="9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5:47.062" v="321" actId="478"/>
          <ac:spMkLst>
            <pc:docMk/>
            <pc:sldMk cId="1164648638" sldId="531"/>
            <ac:spMk id="11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5:47.062" v="321" actId="478"/>
          <ac:spMkLst>
            <pc:docMk/>
            <pc:sldMk cId="1164648638" sldId="531"/>
            <ac:spMk id="30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5:47.062" v="321" actId="478"/>
          <ac:spMkLst>
            <pc:docMk/>
            <pc:sldMk cId="1164648638" sldId="531"/>
            <ac:spMk id="31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5:47.062" v="321" actId="478"/>
          <ac:spMkLst>
            <pc:docMk/>
            <pc:sldMk cId="1164648638" sldId="531"/>
            <ac:spMk id="32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5:47.062" v="321" actId="478"/>
          <ac:spMkLst>
            <pc:docMk/>
            <pc:sldMk cId="1164648638" sldId="531"/>
            <ac:spMk id="33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5:47.062" v="321" actId="478"/>
          <ac:spMkLst>
            <pc:docMk/>
            <pc:sldMk cId="1164648638" sldId="531"/>
            <ac:spMk id="34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5:47.062" v="321" actId="478"/>
          <ac:spMkLst>
            <pc:docMk/>
            <pc:sldMk cId="1164648638" sldId="531"/>
            <ac:spMk id="35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5:47.062" v="321" actId="478"/>
          <ac:spMkLst>
            <pc:docMk/>
            <pc:sldMk cId="1164648638" sldId="531"/>
            <ac:spMk id="36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5:47.062" v="321" actId="478"/>
          <ac:spMkLst>
            <pc:docMk/>
            <pc:sldMk cId="1164648638" sldId="531"/>
            <ac:spMk id="37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5:47.062" v="321" actId="478"/>
          <ac:spMkLst>
            <pc:docMk/>
            <pc:sldMk cId="1164648638" sldId="531"/>
            <ac:spMk id="38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5:47.062" v="321" actId="478"/>
          <ac:spMkLst>
            <pc:docMk/>
            <pc:sldMk cId="1164648638" sldId="531"/>
            <ac:spMk id="39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5:47.062" v="321" actId="478"/>
          <ac:spMkLst>
            <pc:docMk/>
            <pc:sldMk cId="1164648638" sldId="531"/>
            <ac:spMk id="40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5:47.062" v="321" actId="478"/>
          <ac:spMkLst>
            <pc:docMk/>
            <pc:sldMk cId="1164648638" sldId="531"/>
            <ac:spMk id="41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5:37.789" v="319" actId="478"/>
          <ac:spMkLst>
            <pc:docMk/>
            <pc:sldMk cId="1164648638" sldId="531"/>
            <ac:spMk id="42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5:39.538" v="320" actId="478"/>
          <ac:spMkLst>
            <pc:docMk/>
            <pc:sldMk cId="1164648638" sldId="531"/>
            <ac:spMk id="43" creationId="{00000000-0000-0000-0000-000000000000}"/>
          </ac:spMkLst>
        </pc:spChg>
        <pc:spChg chg="add del">
          <ac:chgData name="Stewart" userId="3647ddd2-6040-41ae-a96d-232c23482af8" providerId="ADAL" clId="{99041152-0C50-41DA-AFE0-335FF2070786}" dt="2023-06-20T07:26:09.166" v="325" actId="478"/>
          <ac:spMkLst>
            <pc:docMk/>
            <pc:sldMk cId="1164648638" sldId="531"/>
            <ac:spMk id="44" creationId="{00000000-0000-0000-0000-000000000000}"/>
          </ac:spMkLst>
        </pc:spChg>
        <pc:spChg chg="add del">
          <ac:chgData name="Stewart" userId="3647ddd2-6040-41ae-a96d-232c23482af8" providerId="ADAL" clId="{99041152-0C50-41DA-AFE0-335FF2070786}" dt="2023-06-20T07:26:10.065" v="326" actId="478"/>
          <ac:spMkLst>
            <pc:docMk/>
            <pc:sldMk cId="1164648638" sldId="531"/>
            <ac:spMk id="45" creationId="{00000000-0000-0000-0000-000000000000}"/>
          </ac:spMkLst>
        </pc:spChg>
        <pc:spChg chg="add del">
          <ac:chgData name="Stewart" userId="3647ddd2-6040-41ae-a96d-232c23482af8" providerId="ADAL" clId="{99041152-0C50-41DA-AFE0-335FF2070786}" dt="2023-06-20T07:25:57.874" v="324" actId="478"/>
          <ac:spMkLst>
            <pc:docMk/>
            <pc:sldMk cId="1164648638" sldId="531"/>
            <ac:spMk id="46" creationId="{00000000-0000-0000-0000-000000000000}"/>
          </ac:spMkLst>
        </pc:spChg>
        <pc:spChg chg="add del">
          <ac:chgData name="Stewart" userId="3647ddd2-6040-41ae-a96d-232c23482af8" providerId="ADAL" clId="{99041152-0C50-41DA-AFE0-335FF2070786}" dt="2023-06-20T07:26:12.537" v="327" actId="478"/>
          <ac:spMkLst>
            <pc:docMk/>
            <pc:sldMk cId="1164648638" sldId="531"/>
            <ac:spMk id="47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5:47.062" v="321" actId="478"/>
          <ac:spMkLst>
            <pc:docMk/>
            <pc:sldMk cId="1164648638" sldId="531"/>
            <ac:spMk id="49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5:47.062" v="321" actId="478"/>
          <ac:spMkLst>
            <pc:docMk/>
            <pc:sldMk cId="1164648638" sldId="531"/>
            <ac:spMk id="51" creationId="{00000000-0000-0000-0000-000000000000}"/>
          </ac:spMkLst>
        </pc:spChg>
        <pc:grpChg chg="del">
          <ac:chgData name="Stewart" userId="3647ddd2-6040-41ae-a96d-232c23482af8" providerId="ADAL" clId="{99041152-0C50-41DA-AFE0-335FF2070786}" dt="2023-06-20T07:25:47.062" v="321" actId="478"/>
          <ac:grpSpMkLst>
            <pc:docMk/>
            <pc:sldMk cId="1164648638" sldId="531"/>
            <ac:grpSpMk id="2" creationId="{00000000-0000-0000-0000-000000000000}"/>
          </ac:grpSpMkLst>
        </pc:grpChg>
        <pc:picChg chg="add del mod modCrop">
          <ac:chgData name="Stewart" userId="3647ddd2-6040-41ae-a96d-232c23482af8" providerId="ADAL" clId="{99041152-0C50-41DA-AFE0-335FF2070786}" dt="2023-06-20T07:28:01.391" v="352" actId="478"/>
          <ac:picMkLst>
            <pc:docMk/>
            <pc:sldMk cId="1164648638" sldId="531"/>
            <ac:picMk id="6" creationId="{AD9B1DCD-9E2B-9550-ADA4-2DF8A75AA2C6}"/>
          </ac:picMkLst>
        </pc:picChg>
        <pc:picChg chg="del">
          <ac:chgData name="Stewart" userId="3647ddd2-6040-41ae-a96d-232c23482af8" providerId="ADAL" clId="{99041152-0C50-41DA-AFE0-335FF2070786}" dt="2023-06-20T07:25:47.062" v="321" actId="478"/>
          <ac:picMkLst>
            <pc:docMk/>
            <pc:sldMk cId="1164648638" sldId="531"/>
            <ac:picMk id="7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5:47.062" v="321" actId="478"/>
          <ac:picMkLst>
            <pc:docMk/>
            <pc:sldMk cId="1164648638" sldId="531"/>
            <ac:picMk id="8" creationId="{00000000-0000-0000-0000-000000000000}"/>
          </ac:picMkLst>
        </pc:picChg>
        <pc:picChg chg="del mod modCrop">
          <ac:chgData name="Stewart" userId="3647ddd2-6040-41ae-a96d-232c23482af8" providerId="ADAL" clId="{99041152-0C50-41DA-AFE0-335FF2070786}" dt="2023-06-20T07:28:01.391" v="352" actId="478"/>
          <ac:picMkLst>
            <pc:docMk/>
            <pc:sldMk cId="1164648638" sldId="531"/>
            <ac:picMk id="10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5:47.062" v="321" actId="478"/>
          <ac:picMkLst>
            <pc:docMk/>
            <pc:sldMk cId="1164648638" sldId="531"/>
            <ac:picMk id="12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5:47.062" v="321" actId="478"/>
          <ac:picMkLst>
            <pc:docMk/>
            <pc:sldMk cId="1164648638" sldId="531"/>
            <ac:picMk id="13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5:47.062" v="321" actId="478"/>
          <ac:picMkLst>
            <pc:docMk/>
            <pc:sldMk cId="1164648638" sldId="531"/>
            <ac:picMk id="14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5:47.062" v="321" actId="478"/>
          <ac:picMkLst>
            <pc:docMk/>
            <pc:sldMk cId="1164648638" sldId="531"/>
            <ac:picMk id="15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5:47.062" v="321" actId="478"/>
          <ac:picMkLst>
            <pc:docMk/>
            <pc:sldMk cId="1164648638" sldId="531"/>
            <ac:picMk id="16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5:47.062" v="321" actId="478"/>
          <ac:picMkLst>
            <pc:docMk/>
            <pc:sldMk cId="1164648638" sldId="531"/>
            <ac:picMk id="17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5:47.062" v="321" actId="478"/>
          <ac:picMkLst>
            <pc:docMk/>
            <pc:sldMk cId="1164648638" sldId="531"/>
            <ac:picMk id="18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5:47.062" v="321" actId="478"/>
          <ac:picMkLst>
            <pc:docMk/>
            <pc:sldMk cId="1164648638" sldId="531"/>
            <ac:picMk id="19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5:47.062" v="321" actId="478"/>
          <ac:picMkLst>
            <pc:docMk/>
            <pc:sldMk cId="1164648638" sldId="531"/>
            <ac:picMk id="20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5:47.062" v="321" actId="478"/>
          <ac:picMkLst>
            <pc:docMk/>
            <pc:sldMk cId="1164648638" sldId="531"/>
            <ac:picMk id="21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5:47.062" v="321" actId="478"/>
          <ac:picMkLst>
            <pc:docMk/>
            <pc:sldMk cId="1164648638" sldId="531"/>
            <ac:picMk id="22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5:47.062" v="321" actId="478"/>
          <ac:picMkLst>
            <pc:docMk/>
            <pc:sldMk cId="1164648638" sldId="531"/>
            <ac:picMk id="23" creationId="{00000000-0000-0000-0000-000000000000}"/>
          </ac:picMkLst>
        </pc:picChg>
        <pc:picChg chg="mod">
          <ac:chgData name="Stewart" userId="3647ddd2-6040-41ae-a96d-232c23482af8" providerId="ADAL" clId="{99041152-0C50-41DA-AFE0-335FF2070786}" dt="2023-06-20T07:28:57.300" v="373" actId="1076"/>
          <ac:picMkLst>
            <pc:docMk/>
            <pc:sldMk cId="1164648638" sldId="531"/>
            <ac:picMk id="24" creationId="{00000000-0000-0000-0000-000000000000}"/>
          </ac:picMkLst>
        </pc:picChg>
        <pc:picChg chg="add del mod">
          <ac:chgData name="Stewart" userId="3647ddd2-6040-41ae-a96d-232c23482af8" providerId="ADAL" clId="{99041152-0C50-41DA-AFE0-335FF2070786}" dt="2023-06-20T07:28:59.675" v="375" actId="1076"/>
          <ac:picMkLst>
            <pc:docMk/>
            <pc:sldMk cId="1164648638" sldId="531"/>
            <ac:picMk id="25" creationId="{00000000-0000-0000-0000-000000000000}"/>
          </ac:picMkLst>
        </pc:picChg>
        <pc:picChg chg="add del mod">
          <ac:chgData name="Stewart" userId="3647ddd2-6040-41ae-a96d-232c23482af8" providerId="ADAL" clId="{99041152-0C50-41DA-AFE0-335FF2070786}" dt="2023-06-20T07:29:02.252" v="377" actId="1076"/>
          <ac:picMkLst>
            <pc:docMk/>
            <pc:sldMk cId="1164648638" sldId="531"/>
            <ac:picMk id="26" creationId="{00000000-0000-0000-0000-000000000000}"/>
          </ac:picMkLst>
        </pc:picChg>
        <pc:picChg chg="add del mod">
          <ac:chgData name="Stewart" userId="3647ddd2-6040-41ae-a96d-232c23482af8" providerId="ADAL" clId="{99041152-0C50-41DA-AFE0-335FF2070786}" dt="2023-06-20T07:29:07.305" v="380" actId="1076"/>
          <ac:picMkLst>
            <pc:docMk/>
            <pc:sldMk cId="1164648638" sldId="531"/>
            <ac:picMk id="27" creationId="{00000000-0000-0000-0000-000000000000}"/>
          </ac:picMkLst>
        </pc:picChg>
        <pc:picChg chg="add del mod">
          <ac:chgData name="Stewart" userId="3647ddd2-6040-41ae-a96d-232c23482af8" providerId="ADAL" clId="{99041152-0C50-41DA-AFE0-335FF2070786}" dt="2023-06-20T07:29:10.587" v="382" actId="1076"/>
          <ac:picMkLst>
            <pc:docMk/>
            <pc:sldMk cId="1164648638" sldId="531"/>
            <ac:picMk id="28" creationId="{00000000-0000-0000-0000-000000000000}"/>
          </ac:picMkLst>
        </pc:picChg>
        <pc:picChg chg="add del mod">
          <ac:chgData name="Stewart" userId="3647ddd2-6040-41ae-a96d-232c23482af8" providerId="ADAL" clId="{99041152-0C50-41DA-AFE0-335FF2070786}" dt="2023-06-20T07:29:16.870" v="385" actId="1076"/>
          <ac:picMkLst>
            <pc:docMk/>
            <pc:sldMk cId="1164648638" sldId="531"/>
            <ac:picMk id="29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5:47.062" v="321" actId="478"/>
          <ac:picMkLst>
            <pc:docMk/>
            <pc:sldMk cId="1164648638" sldId="531"/>
            <ac:picMk id="48" creationId="{00000000-0000-0000-0000-000000000000}"/>
          </ac:picMkLst>
        </pc:picChg>
        <pc:picChg chg="del">
          <ac:chgData name="Stewart" userId="3647ddd2-6040-41ae-a96d-232c23482af8" providerId="ADAL" clId="{99041152-0C50-41DA-AFE0-335FF2070786}" dt="2023-06-20T07:25:47.062" v="321" actId="478"/>
          <ac:picMkLst>
            <pc:docMk/>
            <pc:sldMk cId="1164648638" sldId="531"/>
            <ac:picMk id="50" creationId="{00000000-0000-0000-0000-000000000000}"/>
          </ac:picMkLst>
        </pc:picChg>
        <pc:picChg chg="add del mod modCrop">
          <ac:chgData name="Stewart" userId="3647ddd2-6040-41ae-a96d-232c23482af8" providerId="ADAL" clId="{99041152-0C50-41DA-AFE0-335FF2070786}" dt="2023-06-20T07:28:01.391" v="352" actId="478"/>
          <ac:picMkLst>
            <pc:docMk/>
            <pc:sldMk cId="1164648638" sldId="531"/>
            <ac:picMk id="52" creationId="{F9D49371-244A-A65B-F9A7-0853F766F6EA}"/>
          </ac:picMkLst>
        </pc:picChg>
        <pc:picChg chg="add mod modCrop">
          <ac:chgData name="Stewart" userId="3647ddd2-6040-41ae-a96d-232c23482af8" providerId="ADAL" clId="{99041152-0C50-41DA-AFE0-335FF2070786}" dt="2023-06-20T07:28:27.988" v="359" actId="732"/>
          <ac:picMkLst>
            <pc:docMk/>
            <pc:sldMk cId="1164648638" sldId="531"/>
            <ac:picMk id="53" creationId="{2079C6DD-8BA5-8916-E5A5-9432193B2885}"/>
          </ac:picMkLst>
        </pc:picChg>
        <pc:picChg chg="add mod modCrop">
          <ac:chgData name="Stewart" userId="3647ddd2-6040-41ae-a96d-232c23482af8" providerId="ADAL" clId="{99041152-0C50-41DA-AFE0-335FF2070786}" dt="2023-06-20T07:28:39.187" v="363" actId="1076"/>
          <ac:picMkLst>
            <pc:docMk/>
            <pc:sldMk cId="1164648638" sldId="531"/>
            <ac:picMk id="54" creationId="{07D325CE-F867-0B07-5D18-6CB9EBB828A9}"/>
          </ac:picMkLst>
        </pc:picChg>
      </pc:sldChg>
      <pc:sldChg chg="del">
        <pc:chgData name="Stewart" userId="3647ddd2-6040-41ae-a96d-232c23482af8" providerId="ADAL" clId="{99041152-0C50-41DA-AFE0-335FF2070786}" dt="2023-06-20T07:26:39.103" v="333" actId="47"/>
        <pc:sldMkLst>
          <pc:docMk/>
          <pc:sldMk cId="952275533" sldId="532"/>
        </pc:sldMkLst>
      </pc:sldChg>
      <pc:sldChg chg="addSp delSp modSp del mod ord delAnim">
        <pc:chgData name="Stewart" userId="3647ddd2-6040-41ae-a96d-232c23482af8" providerId="ADAL" clId="{99041152-0C50-41DA-AFE0-335FF2070786}" dt="2023-06-20T08:38:34.206" v="675" actId="47"/>
        <pc:sldMkLst>
          <pc:docMk/>
          <pc:sldMk cId="3009671331" sldId="533"/>
        </pc:sldMkLst>
        <pc:spChg chg="del">
          <ac:chgData name="Stewart" userId="3647ddd2-6040-41ae-a96d-232c23482af8" providerId="ADAL" clId="{99041152-0C50-41DA-AFE0-335FF2070786}" dt="2023-06-20T08:20:46.167" v="531" actId="478"/>
          <ac:spMkLst>
            <pc:docMk/>
            <pc:sldMk cId="3009671331" sldId="533"/>
            <ac:spMk id="6" creationId="{00000000-0000-0000-0000-000000000000}"/>
          </ac:spMkLst>
        </pc:spChg>
        <pc:spChg chg="mod">
          <ac:chgData name="Stewart" userId="3647ddd2-6040-41ae-a96d-232c23482af8" providerId="ADAL" clId="{99041152-0C50-41DA-AFE0-335FF2070786}" dt="2023-06-20T08:32:28.714" v="559" actId="1076"/>
          <ac:spMkLst>
            <pc:docMk/>
            <pc:sldMk cId="3009671331" sldId="533"/>
            <ac:spMk id="7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26:52.632" v="335" actId="478"/>
          <ac:spMkLst>
            <pc:docMk/>
            <pc:sldMk cId="3009671331" sldId="533"/>
            <ac:spMk id="8" creationId="{00000000-0000-0000-0000-000000000000}"/>
          </ac:spMkLst>
        </pc:spChg>
        <pc:spChg chg="add mod">
          <ac:chgData name="Stewart" userId="3647ddd2-6040-41ae-a96d-232c23482af8" providerId="ADAL" clId="{99041152-0C50-41DA-AFE0-335FF2070786}" dt="2023-06-20T08:32:23.251" v="557"/>
          <ac:spMkLst>
            <pc:docMk/>
            <pc:sldMk cId="3009671331" sldId="533"/>
            <ac:spMk id="8" creationId="{A6AF774D-0A42-3F30-93E7-3A24B0218028}"/>
          </ac:spMkLst>
        </pc:spChg>
        <pc:grpChg chg="del">
          <ac:chgData name="Stewart" userId="3647ddd2-6040-41ae-a96d-232c23482af8" providerId="ADAL" clId="{99041152-0C50-41DA-AFE0-335FF2070786}" dt="2023-06-20T08:20:45.312" v="530" actId="478"/>
          <ac:grpSpMkLst>
            <pc:docMk/>
            <pc:sldMk cId="3009671331" sldId="533"/>
            <ac:grpSpMk id="2" creationId="{00000000-0000-0000-0000-000000000000}"/>
          </ac:grpSpMkLst>
        </pc:grpChg>
        <pc:picChg chg="mod">
          <ac:chgData name="Stewart" userId="3647ddd2-6040-41ae-a96d-232c23482af8" providerId="ADAL" clId="{99041152-0C50-41DA-AFE0-335FF2070786}" dt="2023-06-20T08:32:29.976" v="560" actId="1076"/>
          <ac:picMkLst>
            <pc:docMk/>
            <pc:sldMk cId="3009671331" sldId="533"/>
            <ac:picMk id="5" creationId="{00000000-0000-0000-0000-000000000000}"/>
          </ac:picMkLst>
        </pc:picChg>
      </pc:sldChg>
      <pc:sldChg chg="addSp delSp del mod delAnim">
        <pc:chgData name="Stewart" userId="3647ddd2-6040-41ae-a96d-232c23482af8" providerId="ADAL" clId="{99041152-0C50-41DA-AFE0-335FF2070786}" dt="2023-06-20T08:38:41.967" v="679" actId="47"/>
        <pc:sldMkLst>
          <pc:docMk/>
          <pc:sldMk cId="2794290126" sldId="534"/>
        </pc:sldMkLst>
        <pc:spChg chg="del">
          <ac:chgData name="Stewart" userId="3647ddd2-6040-41ae-a96d-232c23482af8" providerId="ADAL" clId="{99041152-0C50-41DA-AFE0-335FF2070786}" dt="2023-06-20T08:31:44.307" v="549" actId="478"/>
          <ac:spMkLst>
            <pc:docMk/>
            <pc:sldMk cId="2794290126" sldId="534"/>
            <ac:spMk id="27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8:21:22.679" v="545" actId="478"/>
          <ac:spMkLst>
            <pc:docMk/>
            <pc:sldMk cId="2794290126" sldId="534"/>
            <ac:spMk id="28" creationId="{00000000-0000-0000-0000-000000000000}"/>
          </ac:spMkLst>
        </pc:spChg>
        <pc:spChg chg="add del">
          <ac:chgData name="Stewart" userId="3647ddd2-6040-41ae-a96d-232c23482af8" providerId="ADAL" clId="{99041152-0C50-41DA-AFE0-335FF2070786}" dt="2023-06-20T08:21:27.154" v="547" actId="478"/>
          <ac:spMkLst>
            <pc:docMk/>
            <pc:sldMk cId="2794290126" sldId="534"/>
            <ac:spMk id="29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8:31:36.281" v="548" actId="478"/>
          <ac:spMkLst>
            <pc:docMk/>
            <pc:sldMk cId="2794290126" sldId="534"/>
            <ac:spMk id="30" creationId="{00000000-0000-0000-0000-000000000000}"/>
          </ac:spMkLst>
        </pc:spChg>
      </pc:sldChg>
      <pc:sldChg chg="addSp delSp modSp del mod delAnim modAnim">
        <pc:chgData name="Stewart" userId="3647ddd2-6040-41ae-a96d-232c23482af8" providerId="ADAL" clId="{99041152-0C50-41DA-AFE0-335FF2070786}" dt="2023-06-20T07:39:04.400" v="388" actId="47"/>
        <pc:sldMkLst>
          <pc:docMk/>
          <pc:sldMk cId="2913761224" sldId="535"/>
        </pc:sldMkLst>
        <pc:spChg chg="del mod">
          <ac:chgData name="Stewart" userId="3647ddd2-6040-41ae-a96d-232c23482af8" providerId="ADAL" clId="{99041152-0C50-41DA-AFE0-335FF2070786}" dt="2023-06-20T07:15:34.696" v="66" actId="478"/>
          <ac:spMkLst>
            <pc:docMk/>
            <pc:sldMk cId="2913761224" sldId="535"/>
            <ac:spMk id="5" creationId="{00000000-0000-0000-0000-000000000000}"/>
          </ac:spMkLst>
        </pc:spChg>
        <pc:spChg chg="mod">
          <ac:chgData name="Stewart" userId="3647ddd2-6040-41ae-a96d-232c23482af8" providerId="ADAL" clId="{99041152-0C50-41DA-AFE0-335FF2070786}" dt="2023-06-20T07:16:21.738" v="93" actId="1076"/>
          <ac:spMkLst>
            <pc:docMk/>
            <pc:sldMk cId="2913761224" sldId="535"/>
            <ac:spMk id="6" creationId="{00000000-0000-0000-0000-000000000000}"/>
          </ac:spMkLst>
        </pc:spChg>
        <pc:spChg chg="del mod">
          <ac:chgData name="Stewart" userId="3647ddd2-6040-41ae-a96d-232c23482af8" providerId="ADAL" clId="{99041152-0C50-41DA-AFE0-335FF2070786}" dt="2023-06-20T07:15:39.467" v="68" actId="478"/>
          <ac:spMkLst>
            <pc:docMk/>
            <pc:sldMk cId="2913761224" sldId="535"/>
            <ac:spMk id="7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14:46.638" v="49" actId="478"/>
          <ac:spMkLst>
            <pc:docMk/>
            <pc:sldMk cId="2913761224" sldId="535"/>
            <ac:spMk id="8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14:47.079" v="50" actId="478"/>
          <ac:spMkLst>
            <pc:docMk/>
            <pc:sldMk cId="2913761224" sldId="535"/>
            <ac:spMk id="9" creationId="{00000000-0000-0000-0000-000000000000}"/>
          </ac:spMkLst>
        </pc:spChg>
        <pc:spChg chg="add mod">
          <ac:chgData name="Stewart" userId="3647ddd2-6040-41ae-a96d-232c23482af8" providerId="ADAL" clId="{99041152-0C50-41DA-AFE0-335FF2070786}" dt="2023-06-20T07:14:31.638" v="46" actId="1076"/>
          <ac:spMkLst>
            <pc:docMk/>
            <pc:sldMk cId="2913761224" sldId="535"/>
            <ac:spMk id="11" creationId="{2E2A2EF6-8AF9-F49E-1E64-193CF4B978A5}"/>
          </ac:spMkLst>
        </pc:spChg>
        <pc:spChg chg="add del mod">
          <ac:chgData name="Stewart" userId="3647ddd2-6040-41ae-a96d-232c23482af8" providerId="ADAL" clId="{99041152-0C50-41DA-AFE0-335FF2070786}" dt="2023-06-20T07:15:37.234" v="67" actId="478"/>
          <ac:spMkLst>
            <pc:docMk/>
            <pc:sldMk cId="2913761224" sldId="535"/>
            <ac:spMk id="13" creationId="{07D11989-A30F-2CBC-8539-16B554C02E45}"/>
          </ac:spMkLst>
        </pc:spChg>
        <pc:grpChg chg="del">
          <ac:chgData name="Stewart" userId="3647ddd2-6040-41ae-a96d-232c23482af8" providerId="ADAL" clId="{99041152-0C50-41DA-AFE0-335FF2070786}" dt="2023-06-20T07:14:18.150" v="34" actId="478"/>
          <ac:grpSpMkLst>
            <pc:docMk/>
            <pc:sldMk cId="2913761224" sldId="535"/>
            <ac:grpSpMk id="2" creationId="{00000000-0000-0000-0000-000000000000}"/>
          </ac:grpSpMkLst>
        </pc:grpChg>
      </pc:sldChg>
      <pc:sldChg chg="addSp delSp modSp mod delAnim modAnim">
        <pc:chgData name="Stewart" userId="3647ddd2-6040-41ae-a96d-232c23482af8" providerId="ADAL" clId="{99041152-0C50-41DA-AFE0-335FF2070786}" dt="2023-06-20T09:55:14.144" v="893" actId="1076"/>
        <pc:sldMkLst>
          <pc:docMk/>
          <pc:sldMk cId="3671512207" sldId="536"/>
        </pc:sldMkLst>
        <pc:spChg chg="del topLvl">
          <ac:chgData name="Stewart" userId="3647ddd2-6040-41ae-a96d-232c23482af8" providerId="ADAL" clId="{99041152-0C50-41DA-AFE0-335FF2070786}" dt="2023-06-20T08:39:07.389" v="682" actId="478"/>
          <ac:spMkLst>
            <pc:docMk/>
            <pc:sldMk cId="3671512207" sldId="536"/>
            <ac:spMk id="3" creationId="{00000000-0000-0000-0000-000000000000}"/>
          </ac:spMkLst>
        </pc:spChg>
        <pc:spChg chg="mod">
          <ac:chgData name="Stewart" userId="3647ddd2-6040-41ae-a96d-232c23482af8" providerId="ADAL" clId="{99041152-0C50-41DA-AFE0-335FF2070786}" dt="2023-06-20T09:47:43.781" v="707" actId="1076"/>
          <ac:spMkLst>
            <pc:docMk/>
            <pc:sldMk cId="3671512207" sldId="536"/>
            <ac:spMk id="5" creationId="{00000000-0000-0000-0000-000000000000}"/>
          </ac:spMkLst>
        </pc:spChg>
        <pc:spChg chg="mod">
          <ac:chgData name="Stewart" userId="3647ddd2-6040-41ae-a96d-232c23482af8" providerId="ADAL" clId="{99041152-0C50-41DA-AFE0-335FF2070786}" dt="2023-06-20T09:49:29.775" v="733" actId="20577"/>
          <ac:spMkLst>
            <pc:docMk/>
            <pc:sldMk cId="3671512207" sldId="536"/>
            <ac:spMk id="6" creationId="{00000000-0000-0000-0000-000000000000}"/>
          </ac:spMkLst>
        </pc:spChg>
        <pc:spChg chg="add mod">
          <ac:chgData name="Stewart" userId="3647ddd2-6040-41ae-a96d-232c23482af8" providerId="ADAL" clId="{99041152-0C50-41DA-AFE0-335FF2070786}" dt="2023-06-20T08:39:38.999" v="696" actId="1076"/>
          <ac:spMkLst>
            <pc:docMk/>
            <pc:sldMk cId="3671512207" sldId="536"/>
            <ac:spMk id="10" creationId="{D906956D-D6C1-A688-66CC-E9340FD06D66}"/>
          </ac:spMkLst>
        </pc:spChg>
        <pc:spChg chg="mod">
          <ac:chgData name="Stewart" userId="3647ddd2-6040-41ae-a96d-232c23482af8" providerId="ADAL" clId="{99041152-0C50-41DA-AFE0-335FF2070786}" dt="2023-06-20T09:51:12.675" v="782" actId="1076"/>
          <ac:spMkLst>
            <pc:docMk/>
            <pc:sldMk cId="3671512207" sldId="536"/>
            <ac:spMk id="12" creationId="{00000000-0000-0000-0000-000000000000}"/>
          </ac:spMkLst>
        </pc:spChg>
        <pc:spChg chg="mod">
          <ac:chgData name="Stewart" userId="3647ddd2-6040-41ae-a96d-232c23482af8" providerId="ADAL" clId="{99041152-0C50-41DA-AFE0-335FF2070786}" dt="2023-06-20T09:51:12.675" v="782" actId="1076"/>
          <ac:spMkLst>
            <pc:docMk/>
            <pc:sldMk cId="3671512207" sldId="536"/>
            <ac:spMk id="13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9:47:19.015" v="698" actId="478"/>
          <ac:spMkLst>
            <pc:docMk/>
            <pc:sldMk cId="3671512207" sldId="536"/>
            <ac:spMk id="14" creationId="{00000000-0000-0000-0000-000000000000}"/>
          </ac:spMkLst>
        </pc:spChg>
        <pc:spChg chg="mod">
          <ac:chgData name="Stewart" userId="3647ddd2-6040-41ae-a96d-232c23482af8" providerId="ADAL" clId="{99041152-0C50-41DA-AFE0-335FF2070786}" dt="2023-06-20T09:55:11.813" v="892" actId="1076"/>
          <ac:spMkLst>
            <pc:docMk/>
            <pc:sldMk cId="3671512207" sldId="536"/>
            <ac:spMk id="15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9:47:25.349" v="699" actId="478"/>
          <ac:spMkLst>
            <pc:docMk/>
            <pc:sldMk cId="3671512207" sldId="536"/>
            <ac:spMk id="16" creationId="{00000000-0000-0000-0000-000000000000}"/>
          </ac:spMkLst>
        </pc:spChg>
        <pc:spChg chg="del mod">
          <ac:chgData name="Stewart" userId="3647ddd2-6040-41ae-a96d-232c23482af8" providerId="ADAL" clId="{99041152-0C50-41DA-AFE0-335FF2070786}" dt="2023-06-20T09:48:14.016" v="713" actId="478"/>
          <ac:spMkLst>
            <pc:docMk/>
            <pc:sldMk cId="3671512207" sldId="536"/>
            <ac:spMk id="17" creationId="{00000000-0000-0000-0000-000000000000}"/>
          </ac:spMkLst>
        </pc:spChg>
        <pc:spChg chg="mod">
          <ac:chgData name="Stewart" userId="3647ddd2-6040-41ae-a96d-232c23482af8" providerId="ADAL" clId="{99041152-0C50-41DA-AFE0-335FF2070786}" dt="2023-06-20T09:55:14.144" v="893" actId="1076"/>
          <ac:spMkLst>
            <pc:docMk/>
            <pc:sldMk cId="3671512207" sldId="536"/>
            <ac:spMk id="18" creationId="{00000000-0000-0000-0000-000000000000}"/>
          </ac:spMkLst>
        </pc:spChg>
        <pc:spChg chg="mod">
          <ac:chgData name="Stewart" userId="3647ddd2-6040-41ae-a96d-232c23482af8" providerId="ADAL" clId="{99041152-0C50-41DA-AFE0-335FF2070786}" dt="2023-06-20T09:55:09.200" v="891" actId="1076"/>
          <ac:spMkLst>
            <pc:docMk/>
            <pc:sldMk cId="3671512207" sldId="536"/>
            <ac:spMk id="19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9:47:25.349" v="699" actId="478"/>
          <ac:spMkLst>
            <pc:docMk/>
            <pc:sldMk cId="3671512207" sldId="536"/>
            <ac:spMk id="20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9:47:29.842" v="701" actId="478"/>
          <ac:spMkLst>
            <pc:docMk/>
            <pc:sldMk cId="3671512207" sldId="536"/>
            <ac:spMk id="21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9:47:25.349" v="699" actId="478"/>
          <ac:spMkLst>
            <pc:docMk/>
            <pc:sldMk cId="3671512207" sldId="536"/>
            <ac:spMk id="22" creationId="{00000000-0000-0000-0000-000000000000}"/>
          </ac:spMkLst>
        </pc:spChg>
        <pc:spChg chg="add mod">
          <ac:chgData name="Stewart" userId="3647ddd2-6040-41ae-a96d-232c23482af8" providerId="ADAL" clId="{99041152-0C50-41DA-AFE0-335FF2070786}" dt="2023-06-20T09:51:28.226" v="793" actId="1076"/>
          <ac:spMkLst>
            <pc:docMk/>
            <pc:sldMk cId="3671512207" sldId="536"/>
            <ac:spMk id="23" creationId="{F75A966A-E72E-21E0-1ACA-98B51F973A44}"/>
          </ac:spMkLst>
        </pc:spChg>
        <pc:spChg chg="add mod">
          <ac:chgData name="Stewart" userId="3647ddd2-6040-41ae-a96d-232c23482af8" providerId="ADAL" clId="{99041152-0C50-41DA-AFE0-335FF2070786}" dt="2023-06-20T09:55:05.355" v="889" actId="1076"/>
          <ac:spMkLst>
            <pc:docMk/>
            <pc:sldMk cId="3671512207" sldId="536"/>
            <ac:spMk id="24" creationId="{4FEFF128-33BD-E075-0DC5-E332FCD79C19}"/>
          </ac:spMkLst>
        </pc:spChg>
        <pc:spChg chg="add mod">
          <ac:chgData name="Stewart" userId="3647ddd2-6040-41ae-a96d-232c23482af8" providerId="ADAL" clId="{99041152-0C50-41DA-AFE0-335FF2070786}" dt="2023-06-20T09:53:23.117" v="847" actId="1076"/>
          <ac:spMkLst>
            <pc:docMk/>
            <pc:sldMk cId="3671512207" sldId="536"/>
            <ac:spMk id="25" creationId="{A519B335-BF9B-88F9-3A6B-815B1D44F16B}"/>
          </ac:spMkLst>
        </pc:spChg>
        <pc:grpChg chg="del mod">
          <ac:chgData name="Stewart" userId="3647ddd2-6040-41ae-a96d-232c23482af8" providerId="ADAL" clId="{99041152-0C50-41DA-AFE0-335FF2070786}" dt="2023-06-20T08:39:04.902" v="681" actId="478"/>
          <ac:grpSpMkLst>
            <pc:docMk/>
            <pc:sldMk cId="3671512207" sldId="536"/>
            <ac:grpSpMk id="2" creationId="{00000000-0000-0000-0000-000000000000}"/>
          </ac:grpSpMkLst>
        </pc:grpChg>
        <pc:cxnChg chg="del topLvl">
          <ac:chgData name="Stewart" userId="3647ddd2-6040-41ae-a96d-232c23482af8" providerId="ADAL" clId="{99041152-0C50-41DA-AFE0-335FF2070786}" dt="2023-06-20T08:39:04.902" v="681" actId="478"/>
          <ac:cxnSpMkLst>
            <pc:docMk/>
            <pc:sldMk cId="3671512207" sldId="536"/>
            <ac:cxnSpMk id="4" creationId="{00000000-0000-0000-0000-000000000000}"/>
          </ac:cxnSpMkLst>
        </pc:cxnChg>
        <pc:cxnChg chg="mod">
          <ac:chgData name="Stewart" userId="3647ddd2-6040-41ae-a96d-232c23482af8" providerId="ADAL" clId="{99041152-0C50-41DA-AFE0-335FF2070786}" dt="2023-06-20T09:51:12.675" v="782" actId="1076"/>
          <ac:cxnSpMkLst>
            <pc:docMk/>
            <pc:sldMk cId="3671512207" sldId="536"/>
            <ac:cxnSpMk id="8" creationId="{00000000-0000-0000-0000-000000000000}"/>
          </ac:cxnSpMkLst>
        </pc:cxnChg>
        <pc:cxnChg chg="mod">
          <ac:chgData name="Stewart" userId="3647ddd2-6040-41ae-a96d-232c23482af8" providerId="ADAL" clId="{99041152-0C50-41DA-AFE0-335FF2070786}" dt="2023-06-20T09:51:12.675" v="782" actId="1076"/>
          <ac:cxnSpMkLst>
            <pc:docMk/>
            <pc:sldMk cId="3671512207" sldId="536"/>
            <ac:cxnSpMk id="9" creationId="{00000000-0000-0000-0000-000000000000}"/>
          </ac:cxnSpMkLst>
        </pc:cxnChg>
      </pc:sldChg>
      <pc:sldChg chg="addSp delSp modSp mod delAnim">
        <pc:chgData name="Stewart" userId="3647ddd2-6040-41ae-a96d-232c23482af8" providerId="ADAL" clId="{99041152-0C50-41DA-AFE0-335FF2070786}" dt="2023-06-20T09:57:37.664" v="941" actId="207"/>
        <pc:sldMkLst>
          <pc:docMk/>
          <pc:sldMk cId="4055975939" sldId="537"/>
        </pc:sldMkLst>
        <pc:spChg chg="mod">
          <ac:chgData name="Stewart" userId="3647ddd2-6040-41ae-a96d-232c23482af8" providerId="ADAL" clId="{99041152-0C50-41DA-AFE0-335FF2070786}" dt="2023-06-20T09:56:01.366" v="906" actId="403"/>
          <ac:spMkLst>
            <pc:docMk/>
            <pc:sldMk cId="4055975939" sldId="537"/>
            <ac:spMk id="5" creationId="{00000000-0000-0000-0000-000000000000}"/>
          </ac:spMkLst>
        </pc:spChg>
        <pc:spChg chg="mod">
          <ac:chgData name="Stewart" userId="3647ddd2-6040-41ae-a96d-232c23482af8" providerId="ADAL" clId="{99041152-0C50-41DA-AFE0-335FF2070786}" dt="2023-06-20T09:56:16.716" v="913" actId="1076"/>
          <ac:spMkLst>
            <pc:docMk/>
            <pc:sldMk cId="4055975939" sldId="537"/>
            <ac:spMk id="6" creationId="{00000000-0000-0000-0000-000000000000}"/>
          </ac:spMkLst>
        </pc:spChg>
        <pc:spChg chg="add del mod">
          <ac:chgData name="Stewart" userId="3647ddd2-6040-41ae-a96d-232c23482af8" providerId="ADAL" clId="{99041152-0C50-41DA-AFE0-335FF2070786}" dt="2023-06-20T09:57:37.664" v="941" actId="207"/>
          <ac:spMkLst>
            <pc:docMk/>
            <pc:sldMk cId="4055975939" sldId="537"/>
            <ac:spMk id="7" creationId="{00000000-0000-0000-0000-000000000000}"/>
          </ac:spMkLst>
        </pc:spChg>
        <pc:spChg chg="add del">
          <ac:chgData name="Stewart" userId="3647ddd2-6040-41ae-a96d-232c23482af8" providerId="ADAL" clId="{99041152-0C50-41DA-AFE0-335FF2070786}" dt="2023-06-20T09:56:38.900" v="919" actId="478"/>
          <ac:spMkLst>
            <pc:docMk/>
            <pc:sldMk cId="4055975939" sldId="537"/>
            <ac:spMk id="8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9:56:06.972" v="908" actId="478"/>
          <ac:spMkLst>
            <pc:docMk/>
            <pc:sldMk cId="4055975939" sldId="537"/>
            <ac:spMk id="22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9:56:04.985" v="907" actId="478"/>
          <ac:spMkLst>
            <pc:docMk/>
            <pc:sldMk cId="4055975939" sldId="537"/>
            <ac:spMk id="23" creationId="{00000000-0000-0000-0000-000000000000}"/>
          </ac:spMkLst>
        </pc:spChg>
        <pc:grpChg chg="del">
          <ac:chgData name="Stewart" userId="3647ddd2-6040-41ae-a96d-232c23482af8" providerId="ADAL" clId="{99041152-0C50-41DA-AFE0-335FF2070786}" dt="2023-06-20T09:55:50.987" v="899" actId="478"/>
          <ac:grpSpMkLst>
            <pc:docMk/>
            <pc:sldMk cId="4055975939" sldId="537"/>
            <ac:grpSpMk id="2" creationId="{00000000-0000-0000-0000-000000000000}"/>
          </ac:grpSpMkLst>
        </pc:grpChg>
      </pc:sldChg>
      <pc:sldChg chg="modSp mod">
        <pc:chgData name="Stewart" userId="3647ddd2-6040-41ae-a96d-232c23482af8" providerId="ADAL" clId="{99041152-0C50-41DA-AFE0-335FF2070786}" dt="2023-06-20T09:53:06.216" v="843" actId="1076"/>
        <pc:sldMkLst>
          <pc:docMk/>
          <pc:sldMk cId="664858105" sldId="548"/>
        </pc:sldMkLst>
        <pc:spChg chg="mod">
          <ac:chgData name="Stewart" userId="3647ddd2-6040-41ae-a96d-232c23482af8" providerId="ADAL" clId="{99041152-0C50-41DA-AFE0-335FF2070786}" dt="2023-06-20T09:53:06.216" v="843" actId="1076"/>
          <ac:spMkLst>
            <pc:docMk/>
            <pc:sldMk cId="664858105" sldId="548"/>
            <ac:spMk id="4" creationId="{3DAE5489-99C7-9AEE-D16C-CA4B78593280}"/>
          </ac:spMkLst>
        </pc:spChg>
      </pc:sldChg>
      <pc:sldChg chg="addSp delSp modSp add del mod delAnim modAnim">
        <pc:chgData name="Stewart" userId="3647ddd2-6040-41ae-a96d-232c23482af8" providerId="ADAL" clId="{99041152-0C50-41DA-AFE0-335FF2070786}" dt="2023-06-20T07:39:05.487" v="390" actId="47"/>
        <pc:sldMkLst>
          <pc:docMk/>
          <pc:sldMk cId="1182624481" sldId="549"/>
        </pc:sldMkLst>
        <pc:spChg chg="add mod">
          <ac:chgData name="Stewart" userId="3647ddd2-6040-41ae-a96d-232c23482af8" providerId="ADAL" clId="{99041152-0C50-41DA-AFE0-335FF2070786}" dt="2023-06-20T07:17:32.036" v="134" actId="1076"/>
          <ac:spMkLst>
            <pc:docMk/>
            <pc:sldMk cId="1182624481" sldId="549"/>
            <ac:spMk id="3" creationId="{4A71582F-DB54-B62F-1398-29BEEE4501EE}"/>
          </ac:spMkLst>
        </pc:spChg>
        <pc:spChg chg="del mod">
          <ac:chgData name="Stewart" userId="3647ddd2-6040-41ae-a96d-232c23482af8" providerId="ADAL" clId="{99041152-0C50-41DA-AFE0-335FF2070786}" dt="2023-06-20T07:23:43.833" v="268" actId="478"/>
          <ac:spMkLst>
            <pc:docMk/>
            <pc:sldMk cId="1182624481" sldId="549"/>
            <ac:spMk id="5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7:17:35.300" v="135" actId="478"/>
          <ac:spMkLst>
            <pc:docMk/>
            <pc:sldMk cId="1182624481" sldId="549"/>
            <ac:spMk id="6" creationId="{00000000-0000-0000-0000-000000000000}"/>
          </ac:spMkLst>
        </pc:spChg>
        <pc:spChg chg="mod">
          <ac:chgData name="Stewart" userId="3647ddd2-6040-41ae-a96d-232c23482af8" providerId="ADAL" clId="{99041152-0C50-41DA-AFE0-335FF2070786}" dt="2023-06-20T07:24:09.828" v="277" actId="14100"/>
          <ac:spMkLst>
            <pc:docMk/>
            <pc:sldMk cId="1182624481" sldId="549"/>
            <ac:spMk id="7" creationId="{00000000-0000-0000-0000-000000000000}"/>
          </ac:spMkLst>
        </pc:spChg>
        <pc:spChg chg="add del mod">
          <ac:chgData name="Stewart" userId="3647ddd2-6040-41ae-a96d-232c23482af8" providerId="ADAL" clId="{99041152-0C50-41DA-AFE0-335FF2070786}" dt="2023-06-20T07:23:43.833" v="268" actId="478"/>
          <ac:spMkLst>
            <pc:docMk/>
            <pc:sldMk cId="1182624481" sldId="549"/>
            <ac:spMk id="8" creationId="{F17248EA-0938-E76D-0A91-8069B8C5B56C}"/>
          </ac:spMkLst>
        </pc:spChg>
        <pc:spChg chg="del mod">
          <ac:chgData name="Stewart" userId="3647ddd2-6040-41ae-a96d-232c23482af8" providerId="ADAL" clId="{99041152-0C50-41DA-AFE0-335FF2070786}" dt="2023-06-20T07:23:43.833" v="268" actId="478"/>
          <ac:spMkLst>
            <pc:docMk/>
            <pc:sldMk cId="1182624481" sldId="549"/>
            <ac:spMk id="13" creationId="{07D11989-A30F-2CBC-8539-16B554C02E45}"/>
          </ac:spMkLst>
        </pc:spChg>
      </pc:sldChg>
      <pc:sldChg chg="addSp delSp modSp add del mod modAnim">
        <pc:chgData name="Stewart" userId="3647ddd2-6040-41ae-a96d-232c23482af8" providerId="ADAL" clId="{99041152-0C50-41DA-AFE0-335FF2070786}" dt="2023-06-20T08:38:34.819" v="676" actId="47"/>
        <pc:sldMkLst>
          <pc:docMk/>
          <pc:sldMk cId="1471913787" sldId="549"/>
        </pc:sldMkLst>
        <pc:spChg chg="add mod">
          <ac:chgData name="Stewart" userId="3647ddd2-6040-41ae-a96d-232c23482af8" providerId="ADAL" clId="{99041152-0C50-41DA-AFE0-335FF2070786}" dt="2023-06-20T08:37:50.339" v="674" actId="1076"/>
          <ac:spMkLst>
            <pc:docMk/>
            <pc:sldMk cId="1471913787" sldId="549"/>
            <ac:spMk id="3" creationId="{1C804D2D-DE19-A430-FBF4-2D92CBA25D8F}"/>
          </ac:spMkLst>
        </pc:spChg>
        <pc:spChg chg="add mod">
          <ac:chgData name="Stewart" userId="3647ddd2-6040-41ae-a96d-232c23482af8" providerId="ADAL" clId="{99041152-0C50-41DA-AFE0-335FF2070786}" dt="2023-06-20T08:37:50.339" v="674" actId="1076"/>
          <ac:spMkLst>
            <pc:docMk/>
            <pc:sldMk cId="1471913787" sldId="549"/>
            <ac:spMk id="6" creationId="{89F057E8-7CDC-774F-8F48-AA3D4A9924E1}"/>
          </ac:spMkLst>
        </pc:spChg>
        <pc:spChg chg="mod">
          <ac:chgData name="Stewart" userId="3647ddd2-6040-41ae-a96d-232c23482af8" providerId="ADAL" clId="{99041152-0C50-41DA-AFE0-335FF2070786}" dt="2023-06-20T08:37:50.339" v="674" actId="1076"/>
          <ac:spMkLst>
            <pc:docMk/>
            <pc:sldMk cId="1471913787" sldId="549"/>
            <ac:spMk id="7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8:03:38.678" v="438" actId="478"/>
          <ac:spMkLst>
            <pc:docMk/>
            <pc:sldMk cId="1471913787" sldId="549"/>
            <ac:spMk id="9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8:37:42.248" v="672" actId="478"/>
          <ac:spMkLst>
            <pc:docMk/>
            <pc:sldMk cId="1471913787" sldId="549"/>
            <ac:spMk id="10" creationId="{C1D4D3D6-A54D-8D60-D376-C388A4877028}"/>
          </ac:spMkLst>
        </pc:spChg>
        <pc:spChg chg="add mod">
          <ac:chgData name="Stewart" userId="3647ddd2-6040-41ae-a96d-232c23482af8" providerId="ADAL" clId="{99041152-0C50-41DA-AFE0-335FF2070786}" dt="2023-06-20T08:37:50.339" v="674" actId="1076"/>
          <ac:spMkLst>
            <pc:docMk/>
            <pc:sldMk cId="1471913787" sldId="549"/>
            <ac:spMk id="11" creationId="{2CA50E94-0861-D6C0-94E9-1CB8707EA078}"/>
          </ac:spMkLst>
        </pc:spChg>
        <pc:spChg chg="add del">
          <ac:chgData name="Stewart" userId="3647ddd2-6040-41ae-a96d-232c23482af8" providerId="ADAL" clId="{99041152-0C50-41DA-AFE0-335FF2070786}" dt="2023-06-20T08:19:54.086" v="506" actId="22"/>
          <ac:spMkLst>
            <pc:docMk/>
            <pc:sldMk cId="1471913787" sldId="549"/>
            <ac:spMk id="13" creationId="{AAA6627D-D6BE-EC8E-7B35-533F8B6A9DFE}"/>
          </ac:spMkLst>
        </pc:spChg>
        <pc:spChg chg="add del">
          <ac:chgData name="Stewart" userId="3647ddd2-6040-41ae-a96d-232c23482af8" providerId="ADAL" clId="{99041152-0C50-41DA-AFE0-335FF2070786}" dt="2023-06-20T08:19:58.260" v="508" actId="22"/>
          <ac:spMkLst>
            <pc:docMk/>
            <pc:sldMk cId="1471913787" sldId="549"/>
            <ac:spMk id="15" creationId="{EEAD4923-2560-8060-2542-E857FE41AD57}"/>
          </ac:spMkLst>
        </pc:spChg>
        <pc:spChg chg="add mod">
          <ac:chgData name="Stewart" userId="3647ddd2-6040-41ae-a96d-232c23482af8" providerId="ADAL" clId="{99041152-0C50-41DA-AFE0-335FF2070786}" dt="2023-06-20T08:37:50.339" v="674" actId="1076"/>
          <ac:spMkLst>
            <pc:docMk/>
            <pc:sldMk cId="1471913787" sldId="549"/>
            <ac:spMk id="17" creationId="{DB6B5D6F-8164-3DA7-6838-7CA9E08DB0A2}"/>
          </ac:spMkLst>
        </pc:spChg>
        <pc:picChg chg="mod">
          <ac:chgData name="Stewart" userId="3647ddd2-6040-41ae-a96d-232c23482af8" providerId="ADAL" clId="{99041152-0C50-41DA-AFE0-335FF2070786}" dt="2023-06-20T08:37:45.819" v="673" actId="1076"/>
          <ac:picMkLst>
            <pc:docMk/>
            <pc:sldMk cId="1471913787" sldId="549"/>
            <ac:picMk id="5" creationId="{00000000-0000-0000-0000-000000000000}"/>
          </ac:picMkLst>
        </pc:picChg>
      </pc:sldChg>
      <pc:sldChg chg="del">
        <pc:chgData name="Stewart" userId="3647ddd2-6040-41ae-a96d-232c23482af8" providerId="ADAL" clId="{99041152-0C50-41DA-AFE0-335FF2070786}" dt="2023-06-20T07:14:05.687" v="20" actId="47"/>
        <pc:sldMkLst>
          <pc:docMk/>
          <pc:sldMk cId="2075459592" sldId="549"/>
        </pc:sldMkLst>
      </pc:sldChg>
      <pc:sldChg chg="addSp delSp modSp add mod delAnim modAnim">
        <pc:chgData name="Stewart" userId="3647ddd2-6040-41ae-a96d-232c23482af8" providerId="ADAL" clId="{99041152-0C50-41DA-AFE0-335FF2070786}" dt="2023-06-20T09:55:45.461" v="898" actId="1076"/>
        <pc:sldMkLst>
          <pc:docMk/>
          <pc:sldMk cId="4259013693" sldId="549"/>
        </pc:sldMkLst>
        <pc:spChg chg="add del mod">
          <ac:chgData name="Stewart" userId="3647ddd2-6040-41ae-a96d-232c23482af8" providerId="ADAL" clId="{99041152-0C50-41DA-AFE0-335FF2070786}" dt="2023-06-20T09:55:24.380" v="894" actId="478"/>
          <ac:spMkLst>
            <pc:docMk/>
            <pc:sldMk cId="4259013693" sldId="549"/>
            <ac:spMk id="4" creationId="{5F54FB54-D9D2-2FEC-5DDC-8B818A53AF27}"/>
          </ac:spMkLst>
        </pc:spChg>
        <pc:spChg chg="del">
          <ac:chgData name="Stewart" userId="3647ddd2-6040-41ae-a96d-232c23482af8" providerId="ADAL" clId="{99041152-0C50-41DA-AFE0-335FF2070786}" dt="2023-06-20T09:53:19.324" v="845" actId="478"/>
          <ac:spMkLst>
            <pc:docMk/>
            <pc:sldMk cId="4259013693" sldId="549"/>
            <ac:spMk id="5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9:53:19.324" v="845" actId="478"/>
          <ac:spMkLst>
            <pc:docMk/>
            <pc:sldMk cId="4259013693" sldId="549"/>
            <ac:spMk id="6" creationId="{00000000-0000-0000-0000-000000000000}"/>
          </ac:spMkLst>
        </pc:spChg>
        <pc:spChg chg="add del mod">
          <ac:chgData name="Stewart" userId="3647ddd2-6040-41ae-a96d-232c23482af8" providerId="ADAL" clId="{99041152-0C50-41DA-AFE0-335FF2070786}" dt="2023-06-20T09:55:24.380" v="894" actId="478"/>
          <ac:spMkLst>
            <pc:docMk/>
            <pc:sldMk cId="4259013693" sldId="549"/>
            <ac:spMk id="7" creationId="{1D6424C6-C860-3108-449C-1CC8A505D7C2}"/>
          </ac:spMkLst>
        </pc:spChg>
        <pc:spChg chg="del">
          <ac:chgData name="Stewart" userId="3647ddd2-6040-41ae-a96d-232c23482af8" providerId="ADAL" clId="{99041152-0C50-41DA-AFE0-335FF2070786}" dt="2023-06-20T09:54:33.098" v="882" actId="478"/>
          <ac:spMkLst>
            <pc:docMk/>
            <pc:sldMk cId="4259013693" sldId="549"/>
            <ac:spMk id="10" creationId="{D906956D-D6C1-A688-66CC-E9340FD06D66}"/>
          </ac:spMkLst>
        </pc:spChg>
        <pc:spChg chg="add del mod">
          <ac:chgData name="Stewart" userId="3647ddd2-6040-41ae-a96d-232c23482af8" providerId="ADAL" clId="{99041152-0C50-41DA-AFE0-335FF2070786}" dt="2023-06-20T09:55:24.380" v="894" actId="478"/>
          <ac:spMkLst>
            <pc:docMk/>
            <pc:sldMk cId="4259013693" sldId="549"/>
            <ac:spMk id="11" creationId="{28871FF8-0F74-ABF4-8325-CBE14E89CF01}"/>
          </ac:spMkLst>
        </pc:spChg>
        <pc:spChg chg="del">
          <ac:chgData name="Stewart" userId="3647ddd2-6040-41ae-a96d-232c23482af8" providerId="ADAL" clId="{99041152-0C50-41DA-AFE0-335FF2070786}" dt="2023-06-20T09:53:16.147" v="844" actId="478"/>
          <ac:spMkLst>
            <pc:docMk/>
            <pc:sldMk cId="4259013693" sldId="549"/>
            <ac:spMk id="12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9:53:16.147" v="844" actId="478"/>
          <ac:spMkLst>
            <pc:docMk/>
            <pc:sldMk cId="4259013693" sldId="549"/>
            <ac:spMk id="13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9:53:16.147" v="844" actId="478"/>
          <ac:spMkLst>
            <pc:docMk/>
            <pc:sldMk cId="4259013693" sldId="549"/>
            <ac:spMk id="14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9:53:16.147" v="844" actId="478"/>
          <ac:spMkLst>
            <pc:docMk/>
            <pc:sldMk cId="4259013693" sldId="549"/>
            <ac:spMk id="15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9:53:16.147" v="844" actId="478"/>
          <ac:spMkLst>
            <pc:docMk/>
            <pc:sldMk cId="4259013693" sldId="549"/>
            <ac:spMk id="16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9:53:19.324" v="845" actId="478"/>
          <ac:spMkLst>
            <pc:docMk/>
            <pc:sldMk cId="4259013693" sldId="549"/>
            <ac:spMk id="17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9:53:16.147" v="844" actId="478"/>
          <ac:spMkLst>
            <pc:docMk/>
            <pc:sldMk cId="4259013693" sldId="549"/>
            <ac:spMk id="18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9:53:16.147" v="844" actId="478"/>
          <ac:spMkLst>
            <pc:docMk/>
            <pc:sldMk cId="4259013693" sldId="549"/>
            <ac:spMk id="19" creationId="{00000000-0000-0000-0000-000000000000}"/>
          </ac:spMkLst>
        </pc:spChg>
        <pc:spChg chg="mod">
          <ac:chgData name="Stewart" userId="3647ddd2-6040-41ae-a96d-232c23482af8" providerId="ADAL" clId="{99041152-0C50-41DA-AFE0-335FF2070786}" dt="2023-06-20T09:55:45.461" v="898" actId="1076"/>
          <ac:spMkLst>
            <pc:docMk/>
            <pc:sldMk cId="4259013693" sldId="549"/>
            <ac:spMk id="20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9:53:19.324" v="845" actId="478"/>
          <ac:spMkLst>
            <pc:docMk/>
            <pc:sldMk cId="4259013693" sldId="549"/>
            <ac:spMk id="21" creationId="{00000000-0000-0000-0000-000000000000}"/>
          </ac:spMkLst>
        </pc:spChg>
        <pc:spChg chg="del">
          <ac:chgData name="Stewart" userId="3647ddd2-6040-41ae-a96d-232c23482af8" providerId="ADAL" clId="{99041152-0C50-41DA-AFE0-335FF2070786}" dt="2023-06-20T09:53:49.143" v="856" actId="478"/>
          <ac:spMkLst>
            <pc:docMk/>
            <pc:sldMk cId="4259013693" sldId="549"/>
            <ac:spMk id="22" creationId="{00000000-0000-0000-0000-000000000000}"/>
          </ac:spMkLst>
        </pc:spChg>
        <pc:spChg chg="add del mod">
          <ac:chgData name="Stewart" userId="3647ddd2-6040-41ae-a96d-232c23482af8" providerId="ADAL" clId="{99041152-0C50-41DA-AFE0-335FF2070786}" dt="2023-06-20T09:55:24.380" v="894" actId="478"/>
          <ac:spMkLst>
            <pc:docMk/>
            <pc:sldMk cId="4259013693" sldId="549"/>
            <ac:spMk id="23" creationId="{B89FE9CA-F39D-2266-94BA-B42ED9F8D388}"/>
          </ac:spMkLst>
        </pc:spChg>
        <pc:spChg chg="add del mod">
          <ac:chgData name="Stewart" userId="3647ddd2-6040-41ae-a96d-232c23482af8" providerId="ADAL" clId="{99041152-0C50-41DA-AFE0-335FF2070786}" dt="2023-06-20T09:55:24.380" v="894" actId="478"/>
          <ac:spMkLst>
            <pc:docMk/>
            <pc:sldMk cId="4259013693" sldId="549"/>
            <ac:spMk id="24" creationId="{02632979-3505-B169-C8E8-CE0C61AD45C8}"/>
          </ac:spMkLst>
        </pc:spChg>
        <pc:spChg chg="add del mod">
          <ac:chgData name="Stewart" userId="3647ddd2-6040-41ae-a96d-232c23482af8" providerId="ADAL" clId="{99041152-0C50-41DA-AFE0-335FF2070786}" dt="2023-06-20T09:55:24.380" v="894" actId="478"/>
          <ac:spMkLst>
            <pc:docMk/>
            <pc:sldMk cId="4259013693" sldId="549"/>
            <ac:spMk id="25" creationId="{3361B29F-A9F2-4679-F55E-9C91916E9E02}"/>
          </ac:spMkLst>
        </pc:spChg>
        <pc:spChg chg="add mod">
          <ac:chgData name="Stewart" userId="3647ddd2-6040-41ae-a96d-232c23482af8" providerId="ADAL" clId="{99041152-0C50-41DA-AFE0-335FF2070786}" dt="2023-06-20T09:54:53.216" v="887" actId="1076"/>
          <ac:spMkLst>
            <pc:docMk/>
            <pc:sldMk cId="4259013693" sldId="549"/>
            <ac:spMk id="27" creationId="{A02EEE2C-7A0B-FD6D-5574-E9350A396252}"/>
          </ac:spMkLst>
        </pc:spChg>
        <pc:spChg chg="add mod">
          <ac:chgData name="Stewart" userId="3647ddd2-6040-41ae-a96d-232c23482af8" providerId="ADAL" clId="{99041152-0C50-41DA-AFE0-335FF2070786}" dt="2023-06-20T09:55:30.571" v="896" actId="1076"/>
          <ac:spMkLst>
            <pc:docMk/>
            <pc:sldMk cId="4259013693" sldId="549"/>
            <ac:spMk id="30" creationId="{F63B0339-7E4C-292D-3AB1-ACBD5F3FEC79}"/>
          </ac:spMkLst>
        </pc:spChg>
        <pc:spChg chg="add mod">
          <ac:chgData name="Stewart" userId="3647ddd2-6040-41ae-a96d-232c23482af8" providerId="ADAL" clId="{99041152-0C50-41DA-AFE0-335FF2070786}" dt="2023-06-20T09:55:30.571" v="896" actId="1076"/>
          <ac:spMkLst>
            <pc:docMk/>
            <pc:sldMk cId="4259013693" sldId="549"/>
            <ac:spMk id="31" creationId="{0978FC03-777A-1A2A-1B68-EAB77B7FF5C7}"/>
          </ac:spMkLst>
        </pc:spChg>
        <pc:spChg chg="add mod">
          <ac:chgData name="Stewart" userId="3647ddd2-6040-41ae-a96d-232c23482af8" providerId="ADAL" clId="{99041152-0C50-41DA-AFE0-335FF2070786}" dt="2023-06-20T09:55:30.571" v="896" actId="1076"/>
          <ac:spMkLst>
            <pc:docMk/>
            <pc:sldMk cId="4259013693" sldId="549"/>
            <ac:spMk id="32" creationId="{8749E676-B417-936F-8BE9-4C3708515BF1}"/>
          </ac:spMkLst>
        </pc:spChg>
        <pc:spChg chg="add mod">
          <ac:chgData name="Stewart" userId="3647ddd2-6040-41ae-a96d-232c23482af8" providerId="ADAL" clId="{99041152-0C50-41DA-AFE0-335FF2070786}" dt="2023-06-20T09:55:30.571" v="896" actId="1076"/>
          <ac:spMkLst>
            <pc:docMk/>
            <pc:sldMk cId="4259013693" sldId="549"/>
            <ac:spMk id="33" creationId="{B4B14E55-6AA9-8D13-DA69-B3050F66D1A1}"/>
          </ac:spMkLst>
        </pc:spChg>
        <pc:spChg chg="add mod">
          <ac:chgData name="Stewart" userId="3647ddd2-6040-41ae-a96d-232c23482af8" providerId="ADAL" clId="{99041152-0C50-41DA-AFE0-335FF2070786}" dt="2023-06-20T09:55:30.571" v="896" actId="1076"/>
          <ac:spMkLst>
            <pc:docMk/>
            <pc:sldMk cId="4259013693" sldId="549"/>
            <ac:spMk id="34" creationId="{7212667F-9E4E-CD9E-B1F1-13CA57194CF8}"/>
          </ac:spMkLst>
        </pc:spChg>
        <pc:spChg chg="add mod">
          <ac:chgData name="Stewart" userId="3647ddd2-6040-41ae-a96d-232c23482af8" providerId="ADAL" clId="{99041152-0C50-41DA-AFE0-335FF2070786}" dt="2023-06-20T09:55:30.571" v="896" actId="1076"/>
          <ac:spMkLst>
            <pc:docMk/>
            <pc:sldMk cId="4259013693" sldId="549"/>
            <ac:spMk id="35" creationId="{A5C6CD58-6B2D-EB45-0DAE-EB5E39AA5B41}"/>
          </ac:spMkLst>
        </pc:spChg>
        <pc:cxnChg chg="add del mod">
          <ac:chgData name="Stewart" userId="3647ddd2-6040-41ae-a96d-232c23482af8" providerId="ADAL" clId="{99041152-0C50-41DA-AFE0-335FF2070786}" dt="2023-06-20T09:55:24.380" v="894" actId="478"/>
          <ac:cxnSpMkLst>
            <pc:docMk/>
            <pc:sldMk cId="4259013693" sldId="549"/>
            <ac:cxnSpMk id="2" creationId="{C6C63DF8-AD8F-BBC2-E595-02D19B5270FF}"/>
          </ac:cxnSpMkLst>
        </pc:cxnChg>
        <pc:cxnChg chg="add del mod">
          <ac:chgData name="Stewart" userId="3647ddd2-6040-41ae-a96d-232c23482af8" providerId="ADAL" clId="{99041152-0C50-41DA-AFE0-335FF2070786}" dt="2023-06-20T09:55:24.380" v="894" actId="478"/>
          <ac:cxnSpMkLst>
            <pc:docMk/>
            <pc:sldMk cId="4259013693" sldId="549"/>
            <ac:cxnSpMk id="3" creationId="{A816F029-B222-0DEC-22B3-C62E48FB7999}"/>
          </ac:cxnSpMkLst>
        </pc:cxnChg>
        <pc:cxnChg chg="del">
          <ac:chgData name="Stewart" userId="3647ddd2-6040-41ae-a96d-232c23482af8" providerId="ADAL" clId="{99041152-0C50-41DA-AFE0-335FF2070786}" dt="2023-06-20T09:53:16.147" v="844" actId="478"/>
          <ac:cxnSpMkLst>
            <pc:docMk/>
            <pc:sldMk cId="4259013693" sldId="549"/>
            <ac:cxnSpMk id="8" creationId="{00000000-0000-0000-0000-000000000000}"/>
          </ac:cxnSpMkLst>
        </pc:cxnChg>
        <pc:cxnChg chg="del">
          <ac:chgData name="Stewart" userId="3647ddd2-6040-41ae-a96d-232c23482af8" providerId="ADAL" clId="{99041152-0C50-41DA-AFE0-335FF2070786}" dt="2023-06-20T09:53:16.147" v="844" actId="478"/>
          <ac:cxnSpMkLst>
            <pc:docMk/>
            <pc:sldMk cId="4259013693" sldId="549"/>
            <ac:cxnSpMk id="9" creationId="{00000000-0000-0000-0000-000000000000}"/>
          </ac:cxnSpMkLst>
        </pc:cxnChg>
        <pc:cxnChg chg="add mod">
          <ac:chgData name="Stewart" userId="3647ddd2-6040-41ae-a96d-232c23482af8" providerId="ADAL" clId="{99041152-0C50-41DA-AFE0-335FF2070786}" dt="2023-06-20T09:55:30.571" v="896" actId="1076"/>
          <ac:cxnSpMkLst>
            <pc:docMk/>
            <pc:sldMk cId="4259013693" sldId="549"/>
            <ac:cxnSpMk id="28" creationId="{697A021F-173A-F6E9-2E9B-E4A651630DD2}"/>
          </ac:cxnSpMkLst>
        </pc:cxnChg>
        <pc:cxnChg chg="add mod">
          <ac:chgData name="Stewart" userId="3647ddd2-6040-41ae-a96d-232c23482af8" providerId="ADAL" clId="{99041152-0C50-41DA-AFE0-335FF2070786}" dt="2023-06-20T09:55:30.571" v="896" actId="1076"/>
          <ac:cxnSpMkLst>
            <pc:docMk/>
            <pc:sldMk cId="4259013693" sldId="549"/>
            <ac:cxnSpMk id="29" creationId="{E86C6F83-D48B-17F4-1115-A50035E0B670}"/>
          </ac:cxnSpMkLst>
        </pc:cxnChg>
      </pc:sldChg>
      <pc:sldChg chg="addSp delSp modSp new del mod modAnim">
        <pc:chgData name="Stewart" userId="3647ddd2-6040-41ae-a96d-232c23482af8" providerId="ADAL" clId="{99041152-0C50-41DA-AFE0-335FF2070786}" dt="2023-06-20T08:38:37.605" v="677" actId="47"/>
        <pc:sldMkLst>
          <pc:docMk/>
          <pc:sldMk cId="3287925894" sldId="550"/>
        </pc:sldMkLst>
        <pc:spChg chg="add mod">
          <ac:chgData name="Stewart" userId="3647ddd2-6040-41ae-a96d-232c23482af8" providerId="ADAL" clId="{99041152-0C50-41DA-AFE0-335FF2070786}" dt="2023-06-20T08:37:06.004" v="664" actId="1076"/>
          <ac:spMkLst>
            <pc:docMk/>
            <pc:sldMk cId="3287925894" sldId="550"/>
            <ac:spMk id="3" creationId="{BEB7E989-3C23-3674-5B08-C139ADD43A7C}"/>
          </ac:spMkLst>
        </pc:spChg>
        <pc:spChg chg="add mod">
          <ac:chgData name="Stewart" userId="3647ddd2-6040-41ae-a96d-232c23482af8" providerId="ADAL" clId="{99041152-0C50-41DA-AFE0-335FF2070786}" dt="2023-06-20T08:36:25.773" v="647" actId="1076"/>
          <ac:spMkLst>
            <pc:docMk/>
            <pc:sldMk cId="3287925894" sldId="550"/>
            <ac:spMk id="7" creationId="{7F37CA5E-234A-48EF-3DCA-E94808BD703D}"/>
          </ac:spMkLst>
        </pc:spChg>
        <pc:spChg chg="add mod">
          <ac:chgData name="Stewart" userId="3647ddd2-6040-41ae-a96d-232c23482af8" providerId="ADAL" clId="{99041152-0C50-41DA-AFE0-335FF2070786}" dt="2023-06-20T08:36:25.773" v="647" actId="1076"/>
          <ac:spMkLst>
            <pc:docMk/>
            <pc:sldMk cId="3287925894" sldId="550"/>
            <ac:spMk id="9" creationId="{2C810295-AEAE-E340-B1AE-DE9601FC0CA5}"/>
          </ac:spMkLst>
        </pc:spChg>
        <pc:spChg chg="add mod">
          <ac:chgData name="Stewart" userId="3647ddd2-6040-41ae-a96d-232c23482af8" providerId="ADAL" clId="{99041152-0C50-41DA-AFE0-335FF2070786}" dt="2023-06-20T08:37:19.594" v="669" actId="1076"/>
          <ac:spMkLst>
            <pc:docMk/>
            <pc:sldMk cId="3287925894" sldId="550"/>
            <ac:spMk id="11" creationId="{0E9B1312-1E6E-4567-4FF8-FEF43C473377}"/>
          </ac:spMkLst>
        </pc:spChg>
        <pc:spChg chg="add mod">
          <ac:chgData name="Stewart" userId="3647ddd2-6040-41ae-a96d-232c23482af8" providerId="ADAL" clId="{99041152-0C50-41DA-AFE0-335FF2070786}" dt="2023-06-20T08:36:25.773" v="647" actId="1076"/>
          <ac:spMkLst>
            <pc:docMk/>
            <pc:sldMk cId="3287925894" sldId="550"/>
            <ac:spMk id="13" creationId="{AE6D36E8-01F3-1DE5-D7CE-5E6B0EEAC8BF}"/>
          </ac:spMkLst>
        </pc:spChg>
        <pc:spChg chg="add mod">
          <ac:chgData name="Stewart" userId="3647ddd2-6040-41ae-a96d-232c23482af8" providerId="ADAL" clId="{99041152-0C50-41DA-AFE0-335FF2070786}" dt="2023-06-20T08:37:16.700" v="668" actId="1076"/>
          <ac:spMkLst>
            <pc:docMk/>
            <pc:sldMk cId="3287925894" sldId="550"/>
            <ac:spMk id="15" creationId="{9590AD4B-6BF1-ACF8-F385-75933A54796C}"/>
          </ac:spMkLst>
        </pc:spChg>
        <pc:spChg chg="add mod">
          <ac:chgData name="Stewart" userId="3647ddd2-6040-41ae-a96d-232c23482af8" providerId="ADAL" clId="{99041152-0C50-41DA-AFE0-335FF2070786}" dt="2023-06-20T08:37:13.465" v="667" actId="1076"/>
          <ac:spMkLst>
            <pc:docMk/>
            <pc:sldMk cId="3287925894" sldId="550"/>
            <ac:spMk id="17" creationId="{002AC63B-DE7A-32EC-5C57-DCF4ECAEFA60}"/>
          </ac:spMkLst>
        </pc:spChg>
        <pc:picChg chg="add del mod modCrop">
          <ac:chgData name="Stewart" userId="3647ddd2-6040-41ae-a96d-232c23482af8" providerId="ADAL" clId="{99041152-0C50-41DA-AFE0-335FF2070786}" dt="2023-06-20T08:33:21.801" v="577" actId="21"/>
          <ac:picMkLst>
            <pc:docMk/>
            <pc:sldMk cId="3287925894" sldId="550"/>
            <ac:picMk id="2" creationId="{3C2F0252-42F7-BB23-0A5A-876E6C4AD9A3}"/>
          </ac:picMkLst>
        </pc:picChg>
        <pc:picChg chg="add mod modCrop">
          <ac:chgData name="Stewart" userId="3647ddd2-6040-41ae-a96d-232c23482af8" providerId="ADAL" clId="{99041152-0C50-41DA-AFE0-335FF2070786}" dt="2023-06-20T08:33:04.947" v="569" actId="14100"/>
          <ac:picMkLst>
            <pc:docMk/>
            <pc:sldMk cId="3287925894" sldId="550"/>
            <ac:picMk id="4" creationId="{55B0BDDB-235D-F71A-F3F7-F3A6559CC0D3}"/>
          </ac:picMkLst>
        </pc:picChg>
        <pc:picChg chg="add mod">
          <ac:chgData name="Stewart" userId="3647ddd2-6040-41ae-a96d-232c23482af8" providerId="ADAL" clId="{99041152-0C50-41DA-AFE0-335FF2070786}" dt="2023-06-20T08:33:25.784" v="579" actId="1076"/>
          <ac:picMkLst>
            <pc:docMk/>
            <pc:sldMk cId="3287925894" sldId="550"/>
            <ac:picMk id="5" creationId="{C995311A-B963-22F6-1776-A3B36AD0C8D9}"/>
          </ac:picMkLst>
        </pc:picChg>
      </pc:sldChg>
      <pc:sldChg chg="addSp modSp new del mod ord modAnim">
        <pc:chgData name="Stewart" userId="3647ddd2-6040-41ae-a96d-232c23482af8" providerId="ADAL" clId="{99041152-0C50-41DA-AFE0-335FF2070786}" dt="2023-06-20T07:39:04.903" v="389" actId="47"/>
        <pc:sldMkLst>
          <pc:docMk/>
          <pc:sldMk cId="3344009688" sldId="550"/>
        </pc:sldMkLst>
        <pc:spChg chg="add mod">
          <ac:chgData name="Stewart" userId="3647ddd2-6040-41ae-a96d-232c23482af8" providerId="ADAL" clId="{99041152-0C50-41DA-AFE0-335FF2070786}" dt="2023-06-20T07:22:39.708" v="249" actId="1076"/>
          <ac:spMkLst>
            <pc:docMk/>
            <pc:sldMk cId="3344009688" sldId="550"/>
            <ac:spMk id="2" creationId="{8703D5C8-DFC5-586F-57EC-CE0E96DFF595}"/>
          </ac:spMkLst>
        </pc:spChg>
        <pc:spChg chg="add mod">
          <ac:chgData name="Stewart" userId="3647ddd2-6040-41ae-a96d-232c23482af8" providerId="ADAL" clId="{99041152-0C50-41DA-AFE0-335FF2070786}" dt="2023-06-20T07:23:33.847" v="267" actId="1076"/>
          <ac:spMkLst>
            <pc:docMk/>
            <pc:sldMk cId="3344009688" sldId="550"/>
            <ac:spMk id="3" creationId="{144A1290-06AF-9056-C2B7-6388EE0C6954}"/>
          </ac:spMkLst>
        </pc:spChg>
        <pc:spChg chg="add mod">
          <ac:chgData name="Stewart" userId="3647ddd2-6040-41ae-a96d-232c23482af8" providerId="ADAL" clId="{99041152-0C50-41DA-AFE0-335FF2070786}" dt="2023-06-20T07:23:33.847" v="267" actId="1076"/>
          <ac:spMkLst>
            <pc:docMk/>
            <pc:sldMk cId="3344009688" sldId="550"/>
            <ac:spMk id="4" creationId="{C868489B-DB65-7F76-C2BE-BE56D9F56D4A}"/>
          </ac:spMkLst>
        </pc:spChg>
        <pc:spChg chg="add mod">
          <ac:chgData name="Stewart" userId="3647ddd2-6040-41ae-a96d-232c23482af8" providerId="ADAL" clId="{99041152-0C50-41DA-AFE0-335FF2070786}" dt="2023-06-20T07:23:33.847" v="267" actId="1076"/>
          <ac:spMkLst>
            <pc:docMk/>
            <pc:sldMk cId="3344009688" sldId="550"/>
            <ac:spMk id="6" creationId="{0BED8B2A-E59D-6749-BB79-5D379A828BD0}"/>
          </ac:spMkLst>
        </pc:spChg>
        <pc:spChg chg="add mod">
          <ac:chgData name="Stewart" userId="3647ddd2-6040-41ae-a96d-232c23482af8" providerId="ADAL" clId="{99041152-0C50-41DA-AFE0-335FF2070786}" dt="2023-06-20T07:23:33.847" v="267" actId="1076"/>
          <ac:spMkLst>
            <pc:docMk/>
            <pc:sldMk cId="3344009688" sldId="550"/>
            <ac:spMk id="8" creationId="{562350E8-BA0B-0DDF-2B14-E6195A05E200}"/>
          </ac:spMkLst>
        </pc:spChg>
      </pc:sldChg>
      <pc:sldChg chg="del">
        <pc:chgData name="Stewart" userId="3647ddd2-6040-41ae-a96d-232c23482af8" providerId="ADAL" clId="{99041152-0C50-41DA-AFE0-335FF2070786}" dt="2023-06-20T07:14:08.728" v="27" actId="47"/>
        <pc:sldMkLst>
          <pc:docMk/>
          <pc:sldMk cId="3807660699" sldId="550"/>
        </pc:sldMkLst>
      </pc:sldChg>
      <pc:sldChg chg="del">
        <pc:chgData name="Stewart" userId="3647ddd2-6040-41ae-a96d-232c23482af8" providerId="ADAL" clId="{99041152-0C50-41DA-AFE0-335FF2070786}" dt="2023-06-20T07:14:07.734" v="25" actId="47"/>
        <pc:sldMkLst>
          <pc:docMk/>
          <pc:sldMk cId="3025463321" sldId="551"/>
        </pc:sldMkLst>
      </pc:sldChg>
      <pc:sldChg chg="del">
        <pc:chgData name="Stewart" userId="3647ddd2-6040-41ae-a96d-232c23482af8" providerId="ADAL" clId="{99041152-0C50-41DA-AFE0-335FF2070786}" dt="2023-06-20T07:14:09.727" v="29" actId="47"/>
        <pc:sldMkLst>
          <pc:docMk/>
          <pc:sldMk cId="413743520" sldId="552"/>
        </pc:sldMkLst>
      </pc:sldChg>
      <pc:sldChg chg="del">
        <pc:chgData name="Stewart" userId="3647ddd2-6040-41ae-a96d-232c23482af8" providerId="ADAL" clId="{99041152-0C50-41DA-AFE0-335FF2070786}" dt="2023-06-20T07:14:10.105" v="30" actId="47"/>
        <pc:sldMkLst>
          <pc:docMk/>
          <pc:sldMk cId="2143683821" sldId="553"/>
        </pc:sldMkLst>
      </pc:sldChg>
      <pc:sldChg chg="del">
        <pc:chgData name="Stewart" userId="3647ddd2-6040-41ae-a96d-232c23482af8" providerId="ADAL" clId="{99041152-0C50-41DA-AFE0-335FF2070786}" dt="2023-06-20T07:14:10.633" v="31" actId="47"/>
        <pc:sldMkLst>
          <pc:docMk/>
          <pc:sldMk cId="2795033088" sldId="55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20/06/2023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20/06/2023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AE5489-99C7-9AEE-D16C-CA4B78593280}"/>
              </a:ext>
            </a:extLst>
          </p:cNvPr>
          <p:cNvSpPr txBox="1"/>
          <p:nvPr/>
        </p:nvSpPr>
        <p:spPr>
          <a:xfrm>
            <a:off x="695400" y="1700808"/>
            <a:ext cx="105604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u="sng" dirty="0"/>
              <a:t>FM: Transforming the Unit Square</a:t>
            </a:r>
          </a:p>
        </p:txBody>
      </p:sp>
    </p:spTree>
    <p:extLst>
      <p:ext uri="{BB962C8B-B14F-4D97-AF65-F5344CB8AC3E}">
        <p14:creationId xmlns:p14="http://schemas.microsoft.com/office/powerpoint/2010/main" val="66485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5A94C95-4EDB-4064-7763-5E4225B07D24}"/>
              </a:ext>
            </a:extLst>
          </p:cNvPr>
          <p:cNvSpPr txBox="1"/>
          <p:nvPr/>
        </p:nvSpPr>
        <p:spPr>
          <a:xfrm>
            <a:off x="407368" y="260648"/>
            <a:ext cx="1116124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400" dirty="0"/>
              <a:t>For more complex transformations it’s not sufficient to look at the effect on just one point: you can’t fully see what the matrix is doing.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F14D92-5CBB-32E3-E12D-1EBED18AF4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76" t="8936" r="11257" b="18662"/>
          <a:stretch/>
        </p:blipFill>
        <p:spPr>
          <a:xfrm>
            <a:off x="3827748" y="2395413"/>
            <a:ext cx="4320479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572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64" y="260486"/>
            <a:ext cx="6248284" cy="6408874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6858812" y="476672"/>
            <a:ext cx="5141844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Apply the transformation to each point of the unit square.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176120" y="1844824"/>
                <a:ext cx="3289170" cy="44466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4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4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4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40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4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40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000" b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120" y="1844824"/>
                <a:ext cx="3289170" cy="44466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3432506" y="1988840"/>
            <a:ext cx="1258796" cy="1221756"/>
          </a:xfrm>
          <a:prstGeom prst="rect">
            <a:avLst/>
          </a:prstGeom>
          <a:solidFill>
            <a:schemeClr val="bg1">
              <a:lumMod val="50000"/>
              <a:alpha val="4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57ED2A1-FA5D-03C9-4CDD-E8BA0A8EEF8B}"/>
                  </a:ext>
                </a:extLst>
              </p:cNvPr>
              <p:cNvSpPr txBox="1"/>
              <p:nvPr/>
            </p:nvSpPr>
            <p:spPr>
              <a:xfrm>
                <a:off x="10378757" y="1791707"/>
                <a:ext cx="960273" cy="11809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GB" sz="40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GB" sz="4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GB" sz="4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57ED2A1-FA5D-03C9-4CDD-E8BA0A8EEF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8757" y="1791707"/>
                <a:ext cx="960273" cy="11809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9CE3729-0B5D-F036-ED58-D95A3B9B6AAA}"/>
                  </a:ext>
                </a:extLst>
              </p:cNvPr>
              <p:cNvSpPr txBox="1"/>
              <p:nvPr/>
            </p:nvSpPr>
            <p:spPr>
              <a:xfrm>
                <a:off x="10357611" y="2923540"/>
                <a:ext cx="1032281" cy="11809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GB" sz="40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GB" sz="4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GB" sz="4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9CE3729-0B5D-F036-ED58-D95A3B9B6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7611" y="2923540"/>
                <a:ext cx="1032281" cy="118090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E996BF2-9BF2-866C-0559-F4BAF3651BDC}"/>
                  </a:ext>
                </a:extLst>
              </p:cNvPr>
              <p:cNvSpPr txBox="1"/>
              <p:nvPr/>
            </p:nvSpPr>
            <p:spPr>
              <a:xfrm>
                <a:off x="10355048" y="4055373"/>
                <a:ext cx="1032281" cy="11809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GB" sz="40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GB" sz="4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GB" sz="4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E996BF2-9BF2-866C-0559-F4BAF3651B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5048" y="4055373"/>
                <a:ext cx="1032281" cy="11809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E1A7698-53CE-D897-9D01-BAFBE21D143E}"/>
                  </a:ext>
                </a:extLst>
              </p:cNvPr>
              <p:cNvSpPr txBox="1"/>
              <p:nvPr/>
            </p:nvSpPr>
            <p:spPr>
              <a:xfrm>
                <a:off x="10367342" y="5173400"/>
                <a:ext cx="1032281" cy="11809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40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kumimoji="0" lang="en-GB" sz="4000" b="1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mPr>
                            <m:mr>
                              <m:e>
                                <m:r>
                                  <a:rPr kumimoji="0" lang="en-GB" sz="4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kumimoji="0" lang="en-GB" sz="40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E1A7698-53CE-D897-9D01-BAFBE21D14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7342" y="5173400"/>
                <a:ext cx="1032281" cy="11809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209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 animBg="1"/>
      <p:bldP spid="17" grpId="0"/>
      <p:bldP spid="19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536160" y="1533062"/>
                <a:ext cx="4354141" cy="3575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32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3200" b="1" i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b="1" i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</m:oMath>
                    <m:oMath xmlns:m="http://schemas.openxmlformats.org/officeDocument/2006/math">
                      <m:d>
                        <m:d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32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3200" b="1" i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32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  <m:oMath xmlns:m="http://schemas.openxmlformats.org/officeDocument/2006/math">
                      <m:d>
                        <m:d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32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32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32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b="1" i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</m:oMath>
                    <m:oMath xmlns:m="http://schemas.openxmlformats.org/officeDocument/2006/math">
                      <m:d>
                        <m:d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32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3200" b="1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32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32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32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32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160" y="1533062"/>
                <a:ext cx="4354141" cy="35758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260648"/>
            <a:ext cx="6984776" cy="612068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Rectangle 11"/>
          <p:cNvSpPr/>
          <p:nvPr/>
        </p:nvSpPr>
        <p:spPr>
          <a:xfrm>
            <a:off x="3254001" y="3005721"/>
            <a:ext cx="853257" cy="879540"/>
          </a:xfrm>
          <a:prstGeom prst="rect">
            <a:avLst/>
          </a:prstGeom>
          <a:solidFill>
            <a:schemeClr val="bg1">
              <a:lumMod val="50000"/>
              <a:alpha val="4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81285" y="2667265"/>
                <a:ext cx="439497" cy="457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285" y="2667265"/>
                <a:ext cx="439497" cy="4573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84792" y="3813376"/>
                <a:ext cx="439497" cy="457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792" y="3813376"/>
                <a:ext cx="439497" cy="4573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847895" y="3849320"/>
                <a:ext cx="439497" cy="457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895" y="3849320"/>
                <a:ext cx="439497" cy="4573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140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23190</TotalTime>
  <Words>88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Stewart Gale</cp:lastModifiedBy>
  <cp:revision>684</cp:revision>
  <dcterms:created xsi:type="dcterms:W3CDTF">2013-02-28T07:36:55Z</dcterms:created>
  <dcterms:modified xsi:type="dcterms:W3CDTF">2023-06-20T11:31:20Z</dcterms:modified>
</cp:coreProperties>
</file>