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29" r:id="rId2"/>
    <p:sldId id="280" r:id="rId3"/>
    <p:sldId id="525" r:id="rId4"/>
    <p:sldId id="532" r:id="rId5"/>
    <p:sldId id="273" r:id="rId6"/>
    <p:sldId id="530" r:id="rId7"/>
    <p:sldId id="526" r:id="rId8"/>
    <p:sldId id="528" r:id="rId9"/>
    <p:sldId id="531" r:id="rId10"/>
    <p:sldId id="5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90CD5-DB3A-4A1C-8851-B2E80FB2FF8E}" v="91" dt="2023-06-19T12:22:03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80" autoAdjust="0"/>
    <p:restoredTop sz="94655" autoAdjust="0"/>
  </p:normalViewPr>
  <p:slideViewPr>
    <p:cSldViewPr>
      <p:cViewPr varScale="1">
        <p:scale>
          <a:sx n="88" d="100"/>
          <a:sy n="88" d="100"/>
        </p:scale>
        <p:origin x="255" y="60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78890CD5-DB3A-4A1C-8851-B2E80FB2FF8E}"/>
    <pc:docChg chg="undo custSel addSld delSld modSld sldOrd modMainMaster modNotesMaster">
      <pc:chgData name="Stewart Gale" userId="3647ddd2-6040-41ae-a96d-232c23482af8" providerId="ADAL" clId="{78890CD5-DB3A-4A1C-8851-B2E80FB2FF8E}" dt="2023-06-19T12:22:20.004" v="821"/>
      <pc:docMkLst>
        <pc:docMk/>
      </pc:docMkLst>
      <pc:sldChg chg="addSp delSp modSp mod delAnim modAnim">
        <pc:chgData name="Stewart Gale" userId="3647ddd2-6040-41ae-a96d-232c23482af8" providerId="ADAL" clId="{78890CD5-DB3A-4A1C-8851-B2E80FB2FF8E}" dt="2023-06-19T12:22:03.942" v="819"/>
        <pc:sldMkLst>
          <pc:docMk/>
          <pc:sldMk cId="3436606689" sldId="273"/>
        </pc:sldMkLst>
        <pc:spChg chg="mod">
          <ac:chgData name="Stewart Gale" userId="3647ddd2-6040-41ae-a96d-232c23482af8" providerId="ADAL" clId="{78890CD5-DB3A-4A1C-8851-B2E80FB2FF8E}" dt="2023-06-19T12:20:38.429" v="792" actId="1076"/>
          <ac:spMkLst>
            <pc:docMk/>
            <pc:sldMk cId="3436606689" sldId="273"/>
            <ac:spMk id="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2:21:22.791" v="809" actId="14100"/>
          <ac:spMkLst>
            <pc:docMk/>
            <pc:sldMk cId="3436606689" sldId="273"/>
            <ac:spMk id="8" creationId="{00000000-0000-0000-0000-000000000000}"/>
          </ac:spMkLst>
        </pc:spChg>
        <pc:spChg chg="add mod">
          <ac:chgData name="Stewart Gale" userId="3647ddd2-6040-41ae-a96d-232c23482af8" providerId="ADAL" clId="{78890CD5-DB3A-4A1C-8851-B2E80FB2FF8E}" dt="2023-06-19T12:14:07.619" v="705" actId="1076"/>
          <ac:spMkLst>
            <pc:docMk/>
            <pc:sldMk cId="3436606689" sldId="273"/>
            <ac:spMk id="9" creationId="{0D763395-5322-E946-5E54-3A1349236323}"/>
          </ac:spMkLst>
        </pc:spChg>
        <pc:spChg chg="add mod">
          <ac:chgData name="Stewart Gale" userId="3647ddd2-6040-41ae-a96d-232c23482af8" providerId="ADAL" clId="{78890CD5-DB3A-4A1C-8851-B2E80FB2FF8E}" dt="2023-06-19T12:21:15.065" v="806" actId="1076"/>
          <ac:spMkLst>
            <pc:docMk/>
            <pc:sldMk cId="3436606689" sldId="273"/>
            <ac:spMk id="12" creationId="{DC0E136A-C69D-B89B-8302-2B0259DA269E}"/>
          </ac:spMkLst>
        </pc:spChg>
        <pc:spChg chg="mod">
          <ac:chgData name="Stewart Gale" userId="3647ddd2-6040-41ae-a96d-232c23482af8" providerId="ADAL" clId="{78890CD5-DB3A-4A1C-8851-B2E80FB2FF8E}" dt="2023-06-19T12:15:13.624" v="714" actId="1076"/>
          <ac:spMkLst>
            <pc:docMk/>
            <pc:sldMk cId="3436606689" sldId="273"/>
            <ac:spMk id="1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2:21:35.491" v="815" actId="1076"/>
          <ac:spMkLst>
            <pc:docMk/>
            <pc:sldMk cId="3436606689" sldId="273"/>
            <ac:spMk id="17" creationId="{00000000-0000-0000-0000-000000000000}"/>
          </ac:spMkLst>
        </pc:spChg>
        <pc:spChg chg="del">
          <ac:chgData name="Stewart Gale" userId="3647ddd2-6040-41ae-a96d-232c23482af8" providerId="ADAL" clId="{78890CD5-DB3A-4A1C-8851-B2E80FB2FF8E}" dt="2023-06-19T12:14:41.950" v="706" actId="478"/>
          <ac:spMkLst>
            <pc:docMk/>
            <pc:sldMk cId="3436606689" sldId="273"/>
            <ac:spMk id="18" creationId="{00000000-0000-0000-0000-000000000000}"/>
          </ac:spMkLst>
        </pc:spChg>
        <pc:grpChg chg="del">
          <ac:chgData name="Stewart Gale" userId="3647ddd2-6040-41ae-a96d-232c23482af8" providerId="ADAL" clId="{78890CD5-DB3A-4A1C-8851-B2E80FB2FF8E}" dt="2023-06-19T12:13:42.408" v="677" actId="478"/>
          <ac:grpSpMkLst>
            <pc:docMk/>
            <pc:sldMk cId="3436606689" sldId="273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78890CD5-DB3A-4A1C-8851-B2E80FB2FF8E}" dt="2023-06-19T12:20:20.397" v="790" actId="1076"/>
          <ac:grpSpMkLst>
            <pc:docMk/>
            <pc:sldMk cId="3436606689" sldId="273"/>
            <ac:grpSpMk id="16" creationId="{00000000-0000-0000-0000-000000000000}"/>
          </ac:grpSpMkLst>
        </pc:grpChg>
      </pc:sldChg>
      <pc:sldChg chg="addSp delSp modSp add mod ord delAnim modAnim">
        <pc:chgData name="Stewart Gale" userId="3647ddd2-6040-41ae-a96d-232c23482af8" providerId="ADAL" clId="{78890CD5-DB3A-4A1C-8851-B2E80FB2FF8E}" dt="2023-06-19T12:22:20.004" v="821"/>
        <pc:sldMkLst>
          <pc:docMk/>
          <pc:sldMk cId="672439614" sldId="280"/>
        </pc:sldMkLst>
        <pc:spChg chg="add mod">
          <ac:chgData name="Stewart Gale" userId="3647ddd2-6040-41ae-a96d-232c23482af8" providerId="ADAL" clId="{78890CD5-DB3A-4A1C-8851-B2E80FB2FF8E}" dt="2023-06-19T11:19:22.500" v="38" actId="113"/>
          <ac:spMkLst>
            <pc:docMk/>
            <pc:sldMk cId="672439614" sldId="280"/>
            <ac:spMk id="4" creationId="{7AEB1F70-FED6-FEEF-4C21-313DD0AE3C7B}"/>
          </ac:spMkLst>
        </pc:spChg>
        <pc:spChg chg="mod">
          <ac:chgData name="Stewart Gale" userId="3647ddd2-6040-41ae-a96d-232c23482af8" providerId="ADAL" clId="{78890CD5-DB3A-4A1C-8851-B2E80FB2FF8E}" dt="2023-06-19T11:21:33.610" v="85" actId="1076"/>
          <ac:spMkLst>
            <pc:docMk/>
            <pc:sldMk cId="672439614" sldId="280"/>
            <ac:spMk id="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1:22.094" v="82" actId="1076"/>
          <ac:spMkLst>
            <pc:docMk/>
            <pc:sldMk cId="672439614" sldId="280"/>
            <ac:spMk id="6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20:16.500" v="56" actId="478"/>
          <ac:spMkLst>
            <pc:docMk/>
            <pc:sldMk cId="672439614" sldId="280"/>
            <ac:spMk id="11" creationId="{00000000-0000-0000-0000-000000000000}"/>
          </ac:spMkLst>
        </pc:spChg>
        <pc:spChg chg="add mod">
          <ac:chgData name="Stewart Gale" userId="3647ddd2-6040-41ae-a96d-232c23482af8" providerId="ADAL" clId="{78890CD5-DB3A-4A1C-8851-B2E80FB2FF8E}" dt="2023-06-19T11:21:25.859" v="83" actId="1076"/>
          <ac:spMkLst>
            <pc:docMk/>
            <pc:sldMk cId="672439614" sldId="280"/>
            <ac:spMk id="12" creationId="{E7513AD6-474C-54E8-C42D-2E7570B9ED73}"/>
          </ac:spMkLst>
        </pc:spChg>
        <pc:spChg chg="mod">
          <ac:chgData name="Stewart Gale" userId="3647ddd2-6040-41ae-a96d-232c23482af8" providerId="ADAL" clId="{78890CD5-DB3A-4A1C-8851-B2E80FB2FF8E}" dt="2023-06-19T11:21:22.094" v="82" actId="1076"/>
          <ac:spMkLst>
            <pc:docMk/>
            <pc:sldMk cId="672439614" sldId="280"/>
            <ac:spMk id="2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1:22.094" v="82" actId="1076"/>
          <ac:spMkLst>
            <pc:docMk/>
            <pc:sldMk cId="672439614" sldId="280"/>
            <ac:spMk id="24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1:22.094" v="82" actId="1076"/>
          <ac:spMkLst>
            <pc:docMk/>
            <pc:sldMk cId="672439614" sldId="280"/>
            <ac:spMk id="2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1:22.094" v="82" actId="1076"/>
          <ac:spMkLst>
            <pc:docMk/>
            <pc:sldMk cId="672439614" sldId="280"/>
            <ac:spMk id="30" creationId="{00000000-0000-0000-0000-000000000000}"/>
          </ac:spMkLst>
        </pc:spChg>
        <pc:grpChg chg="del">
          <ac:chgData name="Stewart Gale" userId="3647ddd2-6040-41ae-a96d-232c23482af8" providerId="ADAL" clId="{78890CD5-DB3A-4A1C-8851-B2E80FB2FF8E}" dt="2023-06-19T11:18:50.696" v="24" actId="478"/>
          <ac:grpSpMkLst>
            <pc:docMk/>
            <pc:sldMk cId="672439614" sldId="280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78890CD5-DB3A-4A1C-8851-B2E80FB2FF8E}" dt="2023-06-19T11:21:22.094" v="82" actId="1076"/>
          <ac:cxnSpMkLst>
            <pc:docMk/>
            <pc:sldMk cId="672439614" sldId="280"/>
            <ac:cxnSpMk id="10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1:22.094" v="82" actId="1076"/>
          <ac:cxnSpMkLst>
            <pc:docMk/>
            <pc:sldMk cId="672439614" sldId="280"/>
            <ac:cxnSpMk id="23" creationId="{00000000-0000-0000-0000-000000000000}"/>
          </ac:cxnSpMkLst>
        </pc:cxnChg>
      </pc:sldChg>
      <pc:sldChg chg="delSp modSp mod">
        <pc:chgData name="Stewart Gale" userId="3647ddd2-6040-41ae-a96d-232c23482af8" providerId="ADAL" clId="{78890CD5-DB3A-4A1C-8851-B2E80FB2FF8E}" dt="2023-06-19T11:18:28.261" v="21" actId="1076"/>
        <pc:sldMkLst>
          <pc:docMk/>
          <pc:sldMk cId="1043338289" sldId="525"/>
        </pc:sldMkLst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4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0.563" v="20" actId="14100"/>
          <ac:spMkLst>
            <pc:docMk/>
            <pc:sldMk cId="1043338289" sldId="525"/>
            <ac:spMk id="5" creationId="{E591AE42-250E-DF3D-71D6-FA657789FFB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1043338289" sldId="525"/>
            <ac:spMk id="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24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2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2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2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2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8:28.261" v="21" actId="1076"/>
          <ac:spMkLst>
            <pc:docMk/>
            <pc:sldMk cId="1043338289" sldId="525"/>
            <ac:spMk id="33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18:13.197" v="16" actId="478"/>
          <ac:grpSpMkLst>
            <pc:docMk/>
            <pc:sldMk cId="1043338289" sldId="525"/>
            <ac:grpSpMk id="2" creationId="{00000000-0000-0000-0000-000000000000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1043338289" sldId="525"/>
            <ac:cxnSpMk id="8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10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23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30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31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32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35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8:28.261" v="21" actId="1076"/>
          <ac:cxnSpMkLst>
            <pc:docMk/>
            <pc:sldMk cId="1043338289" sldId="525"/>
            <ac:cxnSpMk id="38" creationId="{00000000-0000-0000-0000-000000000000}"/>
          </ac:cxnSpMkLst>
        </pc:cxnChg>
      </pc:sldChg>
      <pc:sldChg chg="delSp modSp mod ord">
        <pc:chgData name="Stewart Gale" userId="3647ddd2-6040-41ae-a96d-232c23482af8" providerId="ADAL" clId="{78890CD5-DB3A-4A1C-8851-B2E80FB2FF8E}" dt="2023-06-19T11:26:33.988" v="179" actId="1076"/>
        <pc:sldMkLst>
          <pc:docMk/>
          <pc:sldMk cId="614106908" sldId="526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614106908" sldId="526"/>
            <ac:spMk id="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1.134" v="160" actId="1076"/>
          <ac:spMkLst>
            <pc:docMk/>
            <pc:sldMk cId="614106908" sldId="526"/>
            <ac:spMk id="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6:31.019" v="178" actId="1076"/>
          <ac:spMkLst>
            <pc:docMk/>
            <pc:sldMk cId="614106908" sldId="526"/>
            <ac:spMk id="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6:33.988" v="179" actId="1076"/>
          <ac:spMkLst>
            <pc:docMk/>
            <pc:sldMk cId="614106908" sldId="526"/>
            <ac:spMk id="1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6:25.523" v="177" actId="1076"/>
          <ac:spMkLst>
            <pc:docMk/>
            <pc:sldMk cId="614106908" sldId="526"/>
            <ac:spMk id="1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6:25.523" v="177" actId="1076"/>
          <ac:spMkLst>
            <pc:docMk/>
            <pc:sldMk cId="614106908" sldId="526"/>
            <ac:spMk id="1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6:10.354" v="174" actId="1076"/>
          <ac:spMkLst>
            <pc:docMk/>
            <pc:sldMk cId="614106908" sldId="526"/>
            <ac:spMk id="1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6:10.354" v="174" actId="1076"/>
          <ac:spMkLst>
            <pc:docMk/>
            <pc:sldMk cId="614106908" sldId="526"/>
            <ac:spMk id="14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2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2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2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2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3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3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3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5:27.379" v="161" actId="1076"/>
          <ac:spMkLst>
            <pc:docMk/>
            <pc:sldMk cId="614106908" sldId="526"/>
            <ac:spMk id="33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25:08.671" v="153" actId="478"/>
          <ac:grpSpMkLst>
            <pc:docMk/>
            <pc:sldMk cId="614106908" sldId="526"/>
            <ac:grpSpMk id="5" creationId="{00000000-0000-0000-0000-000000000000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614106908" sldId="526"/>
            <ac:cxnSpMk id="7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5:27.379" v="161" actId="1076"/>
          <ac:cxnSpMkLst>
            <pc:docMk/>
            <pc:sldMk cId="614106908" sldId="526"/>
            <ac:cxnSpMk id="21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5:27.379" v="161" actId="1076"/>
          <ac:cxnSpMkLst>
            <pc:docMk/>
            <pc:sldMk cId="614106908" sldId="526"/>
            <ac:cxnSpMk id="22" creationId="{00000000-0000-0000-0000-000000000000}"/>
          </ac:cxnSpMkLst>
        </pc:cxnChg>
      </pc:sldChg>
      <pc:sldChg chg="delSp modSp mod ord delAnim">
        <pc:chgData name="Stewart Gale" userId="3647ddd2-6040-41ae-a96d-232c23482af8" providerId="ADAL" clId="{78890CD5-DB3A-4A1C-8851-B2E80FB2FF8E}" dt="2023-06-19T11:34:12.261" v="326" actId="113"/>
        <pc:sldMkLst>
          <pc:docMk/>
          <pc:sldMk cId="4043689342" sldId="527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4043689342" sldId="527"/>
            <ac:spMk id="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1:37.039" v="281" actId="20577"/>
          <ac:spMkLst>
            <pc:docMk/>
            <pc:sldMk cId="4043689342" sldId="527"/>
            <ac:spMk id="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55.165" v="320" actId="1076"/>
          <ac:spMkLst>
            <pc:docMk/>
            <pc:sldMk cId="4043689342" sldId="527"/>
            <ac:spMk id="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55.165" v="320" actId="1076"/>
          <ac:spMkLst>
            <pc:docMk/>
            <pc:sldMk cId="4043689342" sldId="527"/>
            <ac:spMk id="1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55.165" v="320" actId="1076"/>
          <ac:spMkLst>
            <pc:docMk/>
            <pc:sldMk cId="4043689342" sldId="527"/>
            <ac:spMk id="1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4:12.261" v="326" actId="113"/>
          <ac:spMkLst>
            <pc:docMk/>
            <pc:sldMk cId="4043689342" sldId="527"/>
            <ac:spMk id="1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55.165" v="320" actId="1076"/>
          <ac:spMkLst>
            <pc:docMk/>
            <pc:sldMk cId="4043689342" sldId="527"/>
            <ac:spMk id="1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55.165" v="320" actId="1076"/>
          <ac:spMkLst>
            <pc:docMk/>
            <pc:sldMk cId="4043689342" sldId="527"/>
            <ac:spMk id="14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32:00.965" v="287" actId="478"/>
          <ac:spMkLst>
            <pc:docMk/>
            <pc:sldMk cId="4043689342" sldId="527"/>
            <ac:spMk id="2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19.755" v="309" actId="1076"/>
          <ac:spMkLst>
            <pc:docMk/>
            <pc:sldMk cId="4043689342" sldId="527"/>
            <ac:spMk id="2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19.755" v="309" actId="1076"/>
          <ac:spMkLst>
            <pc:docMk/>
            <pc:sldMk cId="4043689342" sldId="527"/>
            <ac:spMk id="2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19.755" v="309" actId="1076"/>
          <ac:spMkLst>
            <pc:docMk/>
            <pc:sldMk cId="4043689342" sldId="527"/>
            <ac:spMk id="3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19.755" v="309" actId="1076"/>
          <ac:spMkLst>
            <pc:docMk/>
            <pc:sldMk cId="4043689342" sldId="527"/>
            <ac:spMk id="3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19.755" v="309" actId="1076"/>
          <ac:spMkLst>
            <pc:docMk/>
            <pc:sldMk cId="4043689342" sldId="527"/>
            <ac:spMk id="3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3:19.755" v="309" actId="1076"/>
          <ac:spMkLst>
            <pc:docMk/>
            <pc:sldMk cId="4043689342" sldId="527"/>
            <ac:spMk id="33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32:02.366" v="288" actId="478"/>
          <ac:spMkLst>
            <pc:docMk/>
            <pc:sldMk cId="4043689342" sldId="527"/>
            <ac:spMk id="34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31:40.017" v="282" actId="478"/>
          <ac:spMkLst>
            <pc:docMk/>
            <pc:sldMk cId="4043689342" sldId="527"/>
            <ac:spMk id="35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31:04.346" v="272" actId="478"/>
          <ac:grpSpMkLst>
            <pc:docMk/>
            <pc:sldMk cId="4043689342" sldId="527"/>
            <ac:grpSpMk id="5" creationId="{00000000-0000-0000-0000-000000000000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4043689342" sldId="527"/>
            <ac:cxnSpMk id="7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33:19.755" v="309" actId="1076"/>
          <ac:cxnSpMkLst>
            <pc:docMk/>
            <pc:sldMk cId="4043689342" sldId="527"/>
            <ac:cxnSpMk id="21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33:19.755" v="309" actId="1076"/>
          <ac:cxnSpMkLst>
            <pc:docMk/>
            <pc:sldMk cId="4043689342" sldId="527"/>
            <ac:cxnSpMk id="22" creationId="{00000000-0000-0000-0000-000000000000}"/>
          </ac:cxnSpMkLst>
        </pc:cxnChg>
        <pc:cxnChg chg="del mod">
          <ac:chgData name="Stewart Gale" userId="3647ddd2-6040-41ae-a96d-232c23482af8" providerId="ADAL" clId="{78890CD5-DB3A-4A1C-8851-B2E80FB2FF8E}" dt="2023-06-19T11:31:41.017" v="283" actId="478"/>
          <ac:cxnSpMkLst>
            <pc:docMk/>
            <pc:sldMk cId="4043689342" sldId="527"/>
            <ac:cxnSpMk id="29" creationId="{00000000-0000-0000-0000-000000000000}"/>
          </ac:cxnSpMkLst>
        </pc:cxnChg>
      </pc:sldChg>
      <pc:sldChg chg="delSp modSp mod ord">
        <pc:chgData name="Stewart Gale" userId="3647ddd2-6040-41ae-a96d-232c23482af8" providerId="ADAL" clId="{78890CD5-DB3A-4A1C-8851-B2E80FB2FF8E}" dt="2023-06-19T11:28:40.610" v="218" actId="14100"/>
        <pc:sldMkLst>
          <pc:docMk/>
          <pc:sldMk cId="2010704142" sldId="528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2010704142" sldId="528"/>
            <ac:spMk id="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7:57.169" v="204" actId="1076"/>
          <ac:spMkLst>
            <pc:docMk/>
            <pc:sldMk cId="2010704142" sldId="528"/>
            <ac:spMk id="5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27:15.034" v="184" actId="478"/>
          <ac:spMkLst>
            <pc:docMk/>
            <pc:sldMk cId="2010704142" sldId="528"/>
            <ac:spMk id="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32.904" v="214" actId="403"/>
          <ac:spMkLst>
            <pc:docMk/>
            <pc:sldMk cId="2010704142" sldId="528"/>
            <ac:spMk id="2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32.904" v="214" actId="403"/>
          <ac:spMkLst>
            <pc:docMk/>
            <pc:sldMk cId="2010704142" sldId="528"/>
            <ac:spMk id="2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32.904" v="214" actId="403"/>
          <ac:spMkLst>
            <pc:docMk/>
            <pc:sldMk cId="2010704142" sldId="528"/>
            <ac:spMk id="2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32.904" v="214" actId="403"/>
          <ac:spMkLst>
            <pc:docMk/>
            <pc:sldMk cId="2010704142" sldId="528"/>
            <ac:spMk id="2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40.610" v="218" actId="14100"/>
          <ac:spMkLst>
            <pc:docMk/>
            <pc:sldMk cId="2010704142" sldId="528"/>
            <ac:spMk id="2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32.904" v="214" actId="403"/>
          <ac:spMkLst>
            <pc:docMk/>
            <pc:sldMk cId="2010704142" sldId="528"/>
            <ac:spMk id="32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27:00.672" v="181" actId="478"/>
          <ac:spMkLst>
            <pc:docMk/>
            <pc:sldMk cId="2010704142" sldId="528"/>
            <ac:spMk id="3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8:32.904" v="214" actId="403"/>
          <ac:spMkLst>
            <pc:docMk/>
            <pc:sldMk cId="2010704142" sldId="528"/>
            <ac:spMk id="35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26:56.859" v="180" actId="478"/>
          <ac:grpSpMkLst>
            <pc:docMk/>
            <pc:sldMk cId="2010704142" sldId="528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78890CD5-DB3A-4A1C-8851-B2E80FB2FF8E}" dt="2023-06-19T11:28:32.904" v="214" actId="403"/>
          <ac:grpSpMkLst>
            <pc:docMk/>
            <pc:sldMk cId="2010704142" sldId="528"/>
            <ac:grpSpMk id="16" creationId="{5A68984E-97B6-04F6-657A-D7E2AA1236AC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2010704142" sldId="528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8:32.904" v="214" actId="403"/>
          <ac:cxnSpMkLst>
            <pc:docMk/>
            <pc:sldMk cId="2010704142" sldId="528"/>
            <ac:cxnSpMk id="23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8:32.904" v="214" actId="403"/>
          <ac:cxnSpMkLst>
            <pc:docMk/>
            <pc:sldMk cId="2010704142" sldId="528"/>
            <ac:cxnSpMk id="2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8:32.904" v="214" actId="403"/>
          <ac:cxnSpMkLst>
            <pc:docMk/>
            <pc:sldMk cId="2010704142" sldId="528"/>
            <ac:cxnSpMk id="34" creationId="{00000000-0000-0000-0000-000000000000}"/>
          </ac:cxnSpMkLst>
        </pc:cxnChg>
      </pc:sldChg>
      <pc:sldChg chg="delSp modSp mod">
        <pc:chgData name="Stewart Gale" userId="3647ddd2-6040-41ae-a96d-232c23482af8" providerId="ADAL" clId="{78890CD5-DB3A-4A1C-8851-B2E80FB2FF8E}" dt="2023-06-19T11:18:10.032" v="15" actId="1076"/>
        <pc:sldMkLst>
          <pc:docMk/>
          <pc:sldMk cId="4268602609" sldId="529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4268602609" sldId="529"/>
            <ac:spMk id="3" creationId="{1DCD659B-9B0F-4736-B272-47379BEFFD3A}"/>
          </ac:spMkLst>
        </pc:spChg>
        <pc:spChg chg="mod">
          <ac:chgData name="Stewart Gale" userId="3647ddd2-6040-41ae-a96d-232c23482af8" providerId="ADAL" clId="{78890CD5-DB3A-4A1C-8851-B2E80FB2FF8E}" dt="2023-06-19T11:18:10.032" v="15" actId="1076"/>
          <ac:spMkLst>
            <pc:docMk/>
            <pc:sldMk cId="4268602609" sldId="529"/>
            <ac:spMk id="5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16:54.400" v="1" actId="478"/>
          <ac:grpSpMkLst>
            <pc:docMk/>
            <pc:sldMk cId="4268602609" sldId="529"/>
            <ac:grpSpMk id="2" creationId="{9DE21266-E977-4E7F-8B7E-66942F8F50B7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4268602609" sldId="529"/>
            <ac:cxnSpMk id="4" creationId="{694170A7-F542-433D-AE47-C7A950C348C9}"/>
          </ac:cxnSpMkLst>
        </pc:cxnChg>
      </pc:sldChg>
      <pc:sldChg chg="addSp delSp modSp mod delAnim modNotes">
        <pc:chgData name="Stewart Gale" userId="3647ddd2-6040-41ae-a96d-232c23482af8" providerId="ADAL" clId="{78890CD5-DB3A-4A1C-8851-B2E80FB2FF8E}" dt="2023-06-19T11:24:46.314" v="149" actId="1076"/>
        <pc:sldMkLst>
          <pc:docMk/>
          <pc:sldMk cId="3360438343" sldId="530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360438343" sldId="530"/>
            <ac:spMk id="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4:27.824" v="144" actId="6549"/>
          <ac:spMkLst>
            <pc:docMk/>
            <pc:sldMk cId="3360438343" sldId="530"/>
            <ac:spMk id="5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22:50.992" v="106" actId="478"/>
          <ac:spMkLst>
            <pc:docMk/>
            <pc:sldMk cId="3360438343" sldId="530"/>
            <ac:spMk id="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3:59.247" v="127" actId="403"/>
          <ac:spMkLst>
            <pc:docMk/>
            <pc:sldMk cId="3360438343" sldId="530"/>
            <ac:spMk id="1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3:59.247" v="127" actId="403"/>
          <ac:spMkLst>
            <pc:docMk/>
            <pc:sldMk cId="3360438343" sldId="530"/>
            <ac:spMk id="2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3:59.247" v="127" actId="403"/>
          <ac:spMkLst>
            <pc:docMk/>
            <pc:sldMk cId="3360438343" sldId="530"/>
            <ac:spMk id="2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3:59.247" v="127" actId="403"/>
          <ac:spMkLst>
            <pc:docMk/>
            <pc:sldMk cId="3360438343" sldId="530"/>
            <ac:spMk id="3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3:59.247" v="127" actId="403"/>
          <ac:spMkLst>
            <pc:docMk/>
            <pc:sldMk cId="3360438343" sldId="530"/>
            <ac:spMk id="31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24:13.792" v="129" actId="478"/>
          <ac:spMkLst>
            <pc:docMk/>
            <pc:sldMk cId="3360438343" sldId="530"/>
            <ac:spMk id="65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18:30.426" v="22" actId="478"/>
          <ac:grpSpMkLst>
            <pc:docMk/>
            <pc:sldMk cId="3360438343" sldId="530"/>
            <ac:grpSpMk id="2" creationId="{00000000-0000-0000-0000-000000000000}"/>
          </ac:grpSpMkLst>
        </pc:grpChg>
        <pc:grpChg chg="del mod">
          <ac:chgData name="Stewart Gale" userId="3647ddd2-6040-41ae-a96d-232c23482af8" providerId="ADAL" clId="{78890CD5-DB3A-4A1C-8851-B2E80FB2FF8E}" dt="2023-06-19T11:24:36.121" v="145" actId="478"/>
          <ac:grpSpMkLst>
            <pc:docMk/>
            <pc:sldMk cId="3360438343" sldId="530"/>
            <ac:grpSpMk id="16" creationId="{303223FB-ECFB-F108-0231-AF10DAEDF22D}"/>
          </ac:grpSpMkLst>
        </pc:grpChg>
        <pc:picChg chg="add mod">
          <ac:chgData name="Stewart Gale" userId="3647ddd2-6040-41ae-a96d-232c23482af8" providerId="ADAL" clId="{78890CD5-DB3A-4A1C-8851-B2E80FB2FF8E}" dt="2023-06-19T11:24:46.314" v="149" actId="1076"/>
          <ac:picMkLst>
            <pc:docMk/>
            <pc:sldMk cId="3360438343" sldId="530"/>
            <ac:picMk id="8" creationId="{DAC6DFD3-0D72-DBE5-97FC-5033F9475022}"/>
          </ac:picMkLst>
        </pc:pic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3360438343" sldId="530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3:59.247" v="127" actId="403"/>
          <ac:cxnSpMkLst>
            <pc:docMk/>
            <pc:sldMk cId="3360438343" sldId="530"/>
            <ac:cxnSpMk id="1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23:59.247" v="127" actId="403"/>
          <ac:cxnSpMkLst>
            <pc:docMk/>
            <pc:sldMk cId="3360438343" sldId="530"/>
            <ac:cxnSpMk id="15" creationId="{00000000-0000-0000-0000-000000000000}"/>
          </ac:cxnSpMkLst>
        </pc:cxnChg>
      </pc:sldChg>
      <pc:sldChg chg="addSp delSp modSp mod modNotes">
        <pc:chgData name="Stewart Gale" userId="3647ddd2-6040-41ae-a96d-232c23482af8" providerId="ADAL" clId="{78890CD5-DB3A-4A1C-8851-B2E80FB2FF8E}" dt="2023-06-19T11:30:40.181" v="265" actId="1076"/>
        <pc:sldMkLst>
          <pc:docMk/>
          <pc:sldMk cId="1052678481" sldId="531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1052678481" sldId="531"/>
            <ac:spMk id="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29:47.555" v="247" actId="1076"/>
          <ac:spMkLst>
            <pc:docMk/>
            <pc:sldMk cId="1052678481" sldId="531"/>
            <ac:spMk id="5" creationId="{00000000-0000-0000-0000-000000000000}"/>
          </ac:spMkLst>
        </pc:spChg>
        <pc:spChg chg="add mod">
          <ac:chgData name="Stewart Gale" userId="3647ddd2-6040-41ae-a96d-232c23482af8" providerId="ADAL" clId="{78890CD5-DB3A-4A1C-8851-B2E80FB2FF8E}" dt="2023-06-19T11:30:19.325" v="256" actId="20577"/>
          <ac:spMkLst>
            <pc:docMk/>
            <pc:sldMk cId="1052678481" sldId="531"/>
            <ac:spMk id="7" creationId="{B19F470A-F428-A4C2-EBAB-6564939D1D50}"/>
          </ac:spMkLst>
        </pc:spChg>
        <pc:spChg chg="del mod">
          <ac:chgData name="Stewart Gale" userId="3647ddd2-6040-41ae-a96d-232c23482af8" providerId="ADAL" clId="{78890CD5-DB3A-4A1C-8851-B2E80FB2FF8E}" dt="2023-06-19T11:29:01.377" v="223" actId="478"/>
          <ac:spMkLst>
            <pc:docMk/>
            <pc:sldMk cId="1052678481" sldId="531"/>
            <ac:spMk id="1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0:29.961" v="261" actId="403"/>
          <ac:spMkLst>
            <pc:docMk/>
            <pc:sldMk cId="1052678481" sldId="531"/>
            <ac:spMk id="5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0:29.961" v="261" actId="403"/>
          <ac:spMkLst>
            <pc:docMk/>
            <pc:sldMk cId="1052678481" sldId="531"/>
            <ac:spMk id="57" creationId="{00000000-0000-0000-0000-000000000000}"/>
          </ac:spMkLst>
        </pc:spChg>
        <pc:spChg chg="del mod">
          <ac:chgData name="Stewart Gale" userId="3647ddd2-6040-41ae-a96d-232c23482af8" providerId="ADAL" clId="{78890CD5-DB3A-4A1C-8851-B2E80FB2FF8E}" dt="2023-06-19T11:29:23.507" v="233" actId="478"/>
          <ac:spMkLst>
            <pc:docMk/>
            <pc:sldMk cId="1052678481" sldId="531"/>
            <ac:spMk id="5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0:29.961" v="261" actId="403"/>
          <ac:spMkLst>
            <pc:docMk/>
            <pc:sldMk cId="1052678481" sldId="531"/>
            <ac:spMk id="6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0:40.181" v="265" actId="1076"/>
          <ac:spMkLst>
            <pc:docMk/>
            <pc:sldMk cId="1052678481" sldId="531"/>
            <ac:spMk id="6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0:35.240" v="263" actId="14100"/>
          <ac:spMkLst>
            <pc:docMk/>
            <pc:sldMk cId="1052678481" sldId="531"/>
            <ac:spMk id="62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24:51.885" v="150" actId="478"/>
          <ac:grpSpMkLst>
            <pc:docMk/>
            <pc:sldMk cId="1052678481" sldId="531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78890CD5-DB3A-4A1C-8851-B2E80FB2FF8E}" dt="2023-06-19T11:30:29.961" v="261" actId="403"/>
          <ac:grpSpMkLst>
            <pc:docMk/>
            <pc:sldMk cId="1052678481" sldId="531"/>
            <ac:grpSpMk id="16" creationId="{3C7FFF94-4D9E-0AA5-7607-527C76CB59EB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1052678481" sldId="531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30:29.961" v="261" actId="403"/>
          <ac:cxnSpMkLst>
            <pc:docMk/>
            <pc:sldMk cId="1052678481" sldId="531"/>
            <ac:cxnSpMk id="5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30:29.961" v="261" actId="403"/>
          <ac:cxnSpMkLst>
            <pc:docMk/>
            <pc:sldMk cId="1052678481" sldId="531"/>
            <ac:cxnSpMk id="55" creationId="{00000000-0000-0000-0000-000000000000}"/>
          </ac:cxnSpMkLst>
        </pc:cxnChg>
        <pc:cxnChg chg="del mod">
          <ac:chgData name="Stewart Gale" userId="3647ddd2-6040-41ae-a96d-232c23482af8" providerId="ADAL" clId="{78890CD5-DB3A-4A1C-8851-B2E80FB2FF8E}" dt="2023-06-19T11:29:27.485" v="235" actId="478"/>
          <ac:cxnSpMkLst>
            <pc:docMk/>
            <pc:sldMk cId="1052678481" sldId="531"/>
            <ac:cxnSpMk id="63" creationId="{00000000-0000-0000-0000-000000000000}"/>
          </ac:cxnSpMkLst>
        </pc:cxnChg>
      </pc:sldChg>
      <pc:sldChg chg="new del">
        <pc:chgData name="Stewart Gale" userId="3647ddd2-6040-41ae-a96d-232c23482af8" providerId="ADAL" clId="{78890CD5-DB3A-4A1C-8851-B2E80FB2FF8E}" dt="2023-06-19T11:35:09.838" v="328" actId="47"/>
        <pc:sldMkLst>
          <pc:docMk/>
          <pc:sldMk cId="902191662" sldId="532"/>
        </pc:sldMkLst>
      </pc:sldChg>
      <pc:sldChg chg="addSp delSp modSp add mod">
        <pc:chgData name="Stewart Gale" userId="3647ddd2-6040-41ae-a96d-232c23482af8" providerId="ADAL" clId="{78890CD5-DB3A-4A1C-8851-B2E80FB2FF8E}" dt="2023-06-19T12:13:35.429" v="676" actId="14100"/>
        <pc:sldMkLst>
          <pc:docMk/>
          <pc:sldMk cId="970285085" sldId="532"/>
        </pc:sldMkLst>
        <pc:spChg chg="add 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2" creationId="{34FD618C-1C4C-243C-1EAA-08FEA4978CA3}"/>
          </ac:spMkLst>
        </pc:spChg>
        <pc:spChg chg="add 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3" creationId="{44E37684-B5BF-6387-5C60-6C8219719919}"/>
          </ac:spMkLst>
        </pc:spChg>
        <pc:spChg chg="del mod">
          <ac:chgData name="Stewart Gale" userId="3647ddd2-6040-41ae-a96d-232c23482af8" providerId="ADAL" clId="{78890CD5-DB3A-4A1C-8851-B2E80FB2FF8E}" dt="2023-06-19T11:35:36.187" v="333" actId="478"/>
          <ac:spMkLst>
            <pc:docMk/>
            <pc:sldMk cId="970285085" sldId="532"/>
            <ac:spMk id="4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6:01.322" v="365" actId="403"/>
          <ac:spMkLst>
            <pc:docMk/>
            <pc:sldMk cId="970285085" sldId="532"/>
            <ac:spMk id="5" creationId="{E591AE42-250E-DF3D-71D6-FA657789FFB0}"/>
          </ac:spMkLst>
        </pc:spChg>
        <pc:spChg chg="add 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6" creationId="{A1C234CF-F5E6-0BA7-E3BD-6DCFEB81F2F3}"/>
          </ac:spMkLst>
        </pc:spChg>
        <pc:spChg chg="add mod">
          <ac:chgData name="Stewart Gale" userId="3647ddd2-6040-41ae-a96d-232c23482af8" providerId="ADAL" clId="{78890CD5-DB3A-4A1C-8851-B2E80FB2FF8E}" dt="2023-06-19T12:13:35.429" v="676" actId="14100"/>
          <ac:spMkLst>
            <pc:docMk/>
            <pc:sldMk cId="970285085" sldId="532"/>
            <ac:spMk id="7" creationId="{275A4451-F90E-1706-B621-A918900548C9}"/>
          </ac:spMkLst>
        </pc:spChg>
        <pc:spChg chg="del">
          <ac:chgData name="Stewart Gale" userId="3647ddd2-6040-41ae-a96d-232c23482af8" providerId="ADAL" clId="{78890CD5-DB3A-4A1C-8851-B2E80FB2FF8E}" dt="2023-06-19T11:35:42.477" v="335" actId="478"/>
          <ac:spMkLst>
            <pc:docMk/>
            <pc:sldMk cId="970285085" sldId="532"/>
            <ac:spMk id="24" creationId="{00000000-0000-0000-0000-000000000000}"/>
          </ac:spMkLst>
        </pc:spChg>
        <pc:spChg chg="del">
          <ac:chgData name="Stewart Gale" userId="3647ddd2-6040-41ae-a96d-232c23482af8" providerId="ADAL" clId="{78890CD5-DB3A-4A1C-8851-B2E80FB2FF8E}" dt="2023-06-19T11:35:42.477" v="335" actId="478"/>
          <ac:spMkLst>
            <pc:docMk/>
            <pc:sldMk cId="970285085" sldId="532"/>
            <ac:spMk id="2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2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2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2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2:13:10.180" v="654" actId="1076"/>
          <ac:spMkLst>
            <pc:docMk/>
            <pc:sldMk cId="970285085" sldId="532"/>
            <ac:spMk id="33" creationId="{00000000-0000-0000-0000-000000000000}"/>
          </ac:spMkLst>
        </pc:spChg>
        <pc:cxnChg chg="del">
          <ac:chgData name="Stewart Gale" userId="3647ddd2-6040-41ae-a96d-232c23482af8" providerId="ADAL" clId="{78890CD5-DB3A-4A1C-8851-B2E80FB2FF8E}" dt="2023-06-19T11:35:42.477" v="335" actId="478"/>
          <ac:cxnSpMkLst>
            <pc:docMk/>
            <pc:sldMk cId="970285085" sldId="532"/>
            <ac:cxnSpMk id="10" creationId="{00000000-0000-0000-0000-000000000000}"/>
          </ac:cxnSpMkLst>
        </pc:cxnChg>
        <pc:cxnChg chg="del">
          <ac:chgData name="Stewart Gale" userId="3647ddd2-6040-41ae-a96d-232c23482af8" providerId="ADAL" clId="{78890CD5-DB3A-4A1C-8851-B2E80FB2FF8E}" dt="2023-06-19T11:35:39.282" v="334" actId="478"/>
          <ac:cxnSpMkLst>
            <pc:docMk/>
            <pc:sldMk cId="970285085" sldId="532"/>
            <ac:cxnSpMk id="23" creationId="{00000000-0000-0000-0000-000000000000}"/>
          </ac:cxnSpMkLst>
        </pc:cxnChg>
        <pc:cxnChg chg="del">
          <ac:chgData name="Stewart Gale" userId="3647ddd2-6040-41ae-a96d-232c23482af8" providerId="ADAL" clId="{78890CD5-DB3A-4A1C-8851-B2E80FB2FF8E}" dt="2023-06-19T11:35:39.282" v="334" actId="478"/>
          <ac:cxnSpMkLst>
            <pc:docMk/>
            <pc:sldMk cId="970285085" sldId="532"/>
            <ac:cxnSpMk id="30" creationId="{00000000-0000-0000-0000-000000000000}"/>
          </ac:cxnSpMkLst>
        </pc:cxnChg>
        <pc:cxnChg chg="del mod">
          <ac:chgData name="Stewart Gale" userId="3647ddd2-6040-41ae-a96d-232c23482af8" providerId="ADAL" clId="{78890CD5-DB3A-4A1C-8851-B2E80FB2FF8E}" dt="2023-06-19T11:35:33.147" v="332" actId="478"/>
          <ac:cxnSpMkLst>
            <pc:docMk/>
            <pc:sldMk cId="970285085" sldId="532"/>
            <ac:cxnSpMk id="31" creationId="{00000000-0000-0000-0000-000000000000}"/>
          </ac:cxnSpMkLst>
        </pc:cxnChg>
        <pc:cxnChg chg="del mod">
          <ac:chgData name="Stewart Gale" userId="3647ddd2-6040-41ae-a96d-232c23482af8" providerId="ADAL" clId="{78890CD5-DB3A-4A1C-8851-B2E80FB2FF8E}" dt="2023-06-19T11:35:33.147" v="332" actId="478"/>
          <ac:cxnSpMkLst>
            <pc:docMk/>
            <pc:sldMk cId="970285085" sldId="532"/>
            <ac:cxnSpMk id="32" creationId="{00000000-0000-0000-0000-000000000000}"/>
          </ac:cxnSpMkLst>
        </pc:cxnChg>
        <pc:cxnChg chg="del mod">
          <ac:chgData name="Stewart Gale" userId="3647ddd2-6040-41ae-a96d-232c23482af8" providerId="ADAL" clId="{78890CD5-DB3A-4A1C-8851-B2E80FB2FF8E}" dt="2023-06-19T11:35:39.282" v="334" actId="478"/>
          <ac:cxnSpMkLst>
            <pc:docMk/>
            <pc:sldMk cId="970285085" sldId="532"/>
            <ac:cxnSpMk id="35" creationId="{00000000-0000-0000-0000-000000000000}"/>
          </ac:cxnSpMkLst>
        </pc:cxnChg>
        <pc:cxnChg chg="del mod">
          <ac:chgData name="Stewart Gale" userId="3647ddd2-6040-41ae-a96d-232c23482af8" providerId="ADAL" clId="{78890CD5-DB3A-4A1C-8851-B2E80FB2FF8E}" dt="2023-06-19T11:35:36.187" v="333" actId="478"/>
          <ac:cxnSpMkLst>
            <pc:docMk/>
            <pc:sldMk cId="970285085" sldId="532"/>
            <ac:cxnSpMk id="38" creationId="{00000000-0000-0000-0000-000000000000}"/>
          </ac:cxnSpMkLst>
        </pc:cxnChg>
      </pc:sldChg>
      <pc:sldChg chg="delSp modSp del mod">
        <pc:chgData name="Stewart Gale" userId="3647ddd2-6040-41ae-a96d-232c23482af8" providerId="ADAL" clId="{78890CD5-DB3A-4A1C-8851-B2E80FB2FF8E}" dt="2023-06-19T11:31:01.862" v="271" actId="47"/>
        <pc:sldMkLst>
          <pc:docMk/>
          <pc:sldMk cId="3827031622" sldId="532"/>
        </pc:sld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30:50.950" v="268" actId="1076"/>
          <ac:spMkLst>
            <pc:docMk/>
            <pc:sldMk cId="3827031622" sldId="532"/>
            <ac:spMk id="1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4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46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47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48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49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50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51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k cId="3827031622" sldId="532"/>
            <ac:spMk id="53" creationId="{00000000-0000-0000-0000-000000000000}"/>
          </ac:spMkLst>
        </pc:spChg>
        <pc:grpChg chg="del mod">
          <ac:chgData name="Stewart Gale" userId="3647ddd2-6040-41ae-a96d-232c23482af8" providerId="ADAL" clId="{78890CD5-DB3A-4A1C-8851-B2E80FB2FF8E}" dt="2023-06-19T11:30:45.438" v="266" actId="478"/>
          <ac:grpSpMkLst>
            <pc:docMk/>
            <pc:sldMk cId="3827031622" sldId="532"/>
            <ac:grpSpMk id="2" creationId="{00000000-0000-0000-0000-000000000000}"/>
          </ac:grpSpMkLst>
        </pc:grpChg>
        <pc:grpChg chg="mod">
          <ac:chgData name="Stewart Gale" userId="3647ddd2-6040-41ae-a96d-232c23482af8" providerId="ADAL" clId="{78890CD5-DB3A-4A1C-8851-B2E80FB2FF8E}" dt="2023-06-19T11:16:49.790" v="0"/>
          <ac:grpSpMkLst>
            <pc:docMk/>
            <pc:sldMk cId="3827031622" sldId="532"/>
            <ac:grpSpMk id="16" creationId="{583B371D-E4D9-0290-B227-E1EC530D1F38}"/>
          </ac:grpSpMkLst>
        </pc:grp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3827031622" sldId="532"/>
            <ac:cxnSpMk id="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3827031622" sldId="532"/>
            <ac:cxnSpMk id="43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3827031622" sldId="532"/>
            <ac:cxnSpMk id="44" creationId="{00000000-0000-0000-0000-000000000000}"/>
          </ac:cxnSpMkLst>
        </pc:cxnChg>
        <pc:cxnChg chg="mod">
          <ac:chgData name="Stewart Gale" userId="3647ddd2-6040-41ae-a96d-232c23482af8" providerId="ADAL" clId="{78890CD5-DB3A-4A1C-8851-B2E80FB2FF8E}" dt="2023-06-19T11:16:49.790" v="0"/>
          <ac:cxnSpMkLst>
            <pc:docMk/>
            <pc:sldMk cId="3827031622" sldId="532"/>
            <ac:cxnSpMk id="52" creationId="{00000000-0000-0000-0000-000000000000}"/>
          </ac:cxnSpMkLst>
        </pc:cxnChg>
      </pc:sldChg>
      <pc:sldMasterChg chg="modSp modSldLayout">
        <pc:chgData name="Stewart Gale" userId="3647ddd2-6040-41ae-a96d-232c23482af8" providerId="ADAL" clId="{78890CD5-DB3A-4A1C-8851-B2E80FB2FF8E}" dt="2023-06-19T11:16:49.790" v="0"/>
        <pc:sldMasterMkLst>
          <pc:docMk/>
          <pc:sldMasterMk cId="3896745248" sldId="2147483648"/>
        </pc:sldMasterMkLst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asterMk cId="3896745248" sldId="2147483648"/>
            <ac:spMk id="2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asterMk cId="3896745248" sldId="2147483648"/>
            <ac:spMk id="3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asterMk cId="3896745248" sldId="2147483648"/>
            <ac:spMk id="4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asterMk cId="3896745248" sldId="2147483648"/>
            <ac:spMk id="5" creationId="{00000000-0000-0000-0000-000000000000}"/>
          </ac:spMkLst>
        </pc:spChg>
        <pc:spChg chg="mod">
          <ac:chgData name="Stewart Gale" userId="3647ddd2-6040-41ae-a96d-232c23482af8" providerId="ADAL" clId="{78890CD5-DB3A-4A1C-8851-B2E80FB2FF8E}" dt="2023-06-19T11:16:49.790" v="0"/>
          <ac:spMkLst>
            <pc:docMk/>
            <pc:sldMasterMk cId="3896745248" sldId="2147483648"/>
            <ac:spMk id="6" creationId="{00000000-0000-0000-0000-000000000000}"/>
          </ac:spMkLst>
        </pc:sp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4281611480" sldId="2147483649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281611480" sldId="214748364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281611480" sldId="2147483649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2932520356" sldId="2147483651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2932520356" sldId="2147483651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2932520356" sldId="2147483651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566172462" sldId="2147483652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566172462" sldId="2147483652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566172462" sldId="2147483652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4020052510" sldId="2147483653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20052510" sldId="2147483653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20052510" sldId="2147483653"/>
              <ac:spMk id="4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20052510" sldId="2147483653"/>
              <ac:spMk id="5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20052510" sldId="2147483653"/>
              <ac:spMk id="6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2997128530" sldId="2147483656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2997128530" sldId="2147483656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2997128530" sldId="2147483656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2997128530" sldId="2147483656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4066496644" sldId="2147483657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66496644" sldId="2147483657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66496644" sldId="2147483657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4066496644" sldId="2147483657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78890CD5-DB3A-4A1C-8851-B2E80FB2FF8E}" dt="2023-06-19T11:16:49.790" v="0"/>
          <pc:sldLayoutMkLst>
            <pc:docMk/>
            <pc:sldMasterMk cId="3896745248" sldId="2147483648"/>
            <pc:sldLayoutMk cId="962211328" sldId="2147483659"/>
          </pc:sldLayoutMkLst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962211328" sldId="214748365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78890CD5-DB3A-4A1C-8851-B2E80FB2FF8E}" dt="2023-06-19T11:16:49.790" v="0"/>
            <ac:spMkLst>
              <pc:docMk/>
              <pc:sldMasterMk cId="3896745248" sldId="2147483648"/>
              <pc:sldLayoutMk cId="962211328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Stewart Gale" userId="3647ddd2-6040-41ae-a96d-232c23482af8" providerId="ADAL" clId="{F042E935-8BA1-4A37-99DA-EBDEBA90C4F8}"/>
    <pc:docChg chg="undo custSel addSld modSld sldOrd">
      <pc:chgData name="Stewart Gale" userId="3647ddd2-6040-41ae-a96d-232c23482af8" providerId="ADAL" clId="{F042E935-8BA1-4A37-99DA-EBDEBA90C4F8}" dt="2023-06-02T03:56:23.724" v="220"/>
      <pc:docMkLst>
        <pc:docMk/>
      </pc:docMkLst>
      <pc:sldChg chg="addSp delSp modSp mod">
        <pc:chgData name="Stewart Gale" userId="3647ddd2-6040-41ae-a96d-232c23482af8" providerId="ADAL" clId="{F042E935-8BA1-4A37-99DA-EBDEBA90C4F8}" dt="2022-09-01T08:39:14.758" v="25" actId="14100"/>
        <pc:sldMkLst>
          <pc:docMk/>
          <pc:sldMk cId="1043338289" sldId="525"/>
        </pc:sldMkLst>
        <pc:spChg chg="add mod">
          <ac:chgData name="Stewart Gale" userId="3647ddd2-6040-41ae-a96d-232c23482af8" providerId="ADAL" clId="{F042E935-8BA1-4A37-99DA-EBDEBA90C4F8}" dt="2022-09-01T08:39:14.758" v="25" actId="14100"/>
          <ac:spMkLst>
            <pc:docMk/>
            <pc:sldMk cId="1043338289" sldId="525"/>
            <ac:spMk id="5" creationId="{E591AE42-250E-DF3D-71D6-FA657789FFB0}"/>
          </ac:spMkLst>
        </pc:spChg>
        <pc:spChg chg="del mod">
          <ac:chgData name="Stewart Gale" userId="3647ddd2-6040-41ae-a96d-232c23482af8" providerId="ADAL" clId="{F042E935-8BA1-4A37-99DA-EBDEBA90C4F8}" dt="2022-09-01T08:39:06.836" v="22" actId="478"/>
          <ac:spMkLst>
            <pc:docMk/>
            <pc:sldMk cId="1043338289" sldId="525"/>
            <ac:spMk id="26" creationId="{00000000-0000-0000-0000-000000000000}"/>
          </ac:spMkLst>
        </pc:spChg>
      </pc:sldChg>
      <pc:sldChg chg="modSp mod ord">
        <pc:chgData name="Stewart Gale" userId="3647ddd2-6040-41ae-a96d-232c23482af8" providerId="ADAL" clId="{F042E935-8BA1-4A37-99DA-EBDEBA90C4F8}" dt="2023-06-01T07:19:58.181" v="211"/>
        <pc:sldMkLst>
          <pc:docMk/>
          <pc:sldMk cId="614106908" sldId="526"/>
        </pc:sldMkLst>
        <pc:spChg chg="mod">
          <ac:chgData name="Stewart Gale" userId="3647ddd2-6040-41ae-a96d-232c23482af8" providerId="ADAL" clId="{F042E935-8BA1-4A37-99DA-EBDEBA90C4F8}" dt="2022-09-01T09:31:17.019" v="32" actId="20577"/>
          <ac:spMkLst>
            <pc:docMk/>
            <pc:sldMk cId="614106908" sldId="526"/>
            <ac:spMk id="8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1:28.918" v="38" actId="20577"/>
          <ac:spMkLst>
            <pc:docMk/>
            <pc:sldMk cId="614106908" sldId="526"/>
            <ac:spMk id="10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2:52.072" v="66" actId="20577"/>
          <ac:spMkLst>
            <pc:docMk/>
            <pc:sldMk cId="614106908" sldId="526"/>
            <ac:spMk id="12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6:10:06.672" v="94" actId="20577"/>
          <ac:spMkLst>
            <pc:docMk/>
            <pc:sldMk cId="614106908" sldId="526"/>
            <ac:spMk id="14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3:05.777" v="72" actId="20577"/>
          <ac:spMkLst>
            <pc:docMk/>
            <pc:sldMk cId="614106908" sldId="526"/>
            <ac:spMk id="25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2:43.327" v="60" actId="1076"/>
          <ac:spMkLst>
            <pc:docMk/>
            <pc:sldMk cId="614106908" sldId="526"/>
            <ac:spMk id="26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3:24.151" v="75" actId="1076"/>
          <ac:spMkLst>
            <pc:docMk/>
            <pc:sldMk cId="614106908" sldId="526"/>
            <ac:spMk id="28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6:11:33.255" v="95" actId="20577"/>
          <ac:spMkLst>
            <pc:docMk/>
            <pc:sldMk cId="614106908" sldId="526"/>
            <ac:spMk id="30" creationId="{00000000-0000-0000-0000-000000000000}"/>
          </ac:spMkLst>
        </pc:spChg>
      </pc:sldChg>
      <pc:sldChg chg="modSp mod ord">
        <pc:chgData name="Stewart Gale" userId="3647ddd2-6040-41ae-a96d-232c23482af8" providerId="ADAL" clId="{F042E935-8BA1-4A37-99DA-EBDEBA90C4F8}" dt="2023-06-01T07:19:50.462" v="207"/>
        <pc:sldMkLst>
          <pc:docMk/>
          <pc:sldMk cId="4043689342" sldId="527"/>
        </pc:sldMkLst>
        <pc:spChg chg="mod">
          <ac:chgData name="Stewart Gale" userId="3647ddd2-6040-41ae-a96d-232c23482af8" providerId="ADAL" clId="{F042E935-8BA1-4A37-99DA-EBDEBA90C4F8}" dt="2022-09-01T09:35:02.326" v="88" actId="20577"/>
          <ac:spMkLst>
            <pc:docMk/>
            <pc:sldMk cId="4043689342" sldId="527"/>
            <ac:spMk id="10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5:11.217" v="89" actId="1076"/>
          <ac:spMkLst>
            <pc:docMk/>
            <pc:sldMk cId="4043689342" sldId="527"/>
            <ac:spMk id="11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5:11.217" v="89" actId="1076"/>
          <ac:spMkLst>
            <pc:docMk/>
            <pc:sldMk cId="4043689342" sldId="527"/>
            <ac:spMk id="12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5:11.217" v="89" actId="1076"/>
          <ac:spMkLst>
            <pc:docMk/>
            <pc:sldMk cId="4043689342" sldId="527"/>
            <ac:spMk id="13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2-09-01T09:35:11.217" v="89" actId="1076"/>
          <ac:spMkLst>
            <pc:docMk/>
            <pc:sldMk cId="4043689342" sldId="527"/>
            <ac:spMk id="14" creationId="{00000000-0000-0000-0000-000000000000}"/>
          </ac:spMkLst>
        </pc:spChg>
      </pc:sldChg>
      <pc:sldChg chg="addSp delSp modSp mod ord delAnim modAnim">
        <pc:chgData name="Stewart Gale" userId="3647ddd2-6040-41ae-a96d-232c23482af8" providerId="ADAL" clId="{F042E935-8BA1-4A37-99DA-EBDEBA90C4F8}" dt="2023-06-02T03:56:18.725" v="219"/>
        <pc:sldMkLst>
          <pc:docMk/>
          <pc:sldMk cId="2010704142" sldId="528"/>
        </pc:sldMkLst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6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7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54.093" v="138" actId="14100"/>
          <ac:spMkLst>
            <pc:docMk/>
            <pc:sldMk cId="2010704142" sldId="528"/>
            <ac:spMk id="8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5.576" v="126" actId="478"/>
          <ac:spMkLst>
            <pc:docMk/>
            <pc:sldMk cId="2010704142" sldId="528"/>
            <ac:spMk id="9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10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11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12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13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19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20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21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25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26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27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28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5.341" v="148" actId="1076"/>
          <ac:spMkLst>
            <pc:docMk/>
            <pc:sldMk cId="2010704142" sldId="528"/>
            <ac:spMk id="29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30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31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32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33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20.097" v="147" actId="403"/>
          <ac:spMkLst>
            <pc:docMk/>
            <pc:sldMk cId="2010704142" sldId="528"/>
            <ac:spMk id="35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45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46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47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48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49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50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51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53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56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57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59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60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61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30.094" v="124" actId="478"/>
          <ac:spMkLst>
            <pc:docMk/>
            <pc:sldMk cId="2010704142" sldId="528"/>
            <ac:spMk id="62" creationId="{00000000-0000-0000-0000-000000000000}"/>
          </ac:spMkLst>
        </pc:spChg>
        <pc:spChg chg="del mod">
          <ac:chgData name="Stewart Gale" userId="3647ddd2-6040-41ae-a96d-232c23482af8" providerId="ADAL" clId="{F042E935-8BA1-4A37-99DA-EBDEBA90C4F8}" dt="2023-06-01T07:16:28.412" v="123" actId="478"/>
          <ac:spMkLst>
            <pc:docMk/>
            <pc:sldMk cId="2010704142" sldId="528"/>
            <ac:spMk id="65" creationId="{00000000-0000-0000-0000-000000000000}"/>
          </ac:spMkLst>
        </pc:spChg>
        <pc:grpChg chg="add mod">
          <ac:chgData name="Stewart Gale" userId="3647ddd2-6040-41ae-a96d-232c23482af8" providerId="ADAL" clId="{F042E935-8BA1-4A37-99DA-EBDEBA90C4F8}" dt="2023-06-01T07:17:20.097" v="147" actId="403"/>
          <ac:grpSpMkLst>
            <pc:docMk/>
            <pc:sldMk cId="2010704142" sldId="528"/>
            <ac:grpSpMk id="16" creationId="{5A68984E-97B6-04F6-657A-D7E2AA1236AC}"/>
          </ac:grpSpMkLst>
        </pc:grpChg>
        <pc:cxnChg chg="del mod">
          <ac:chgData name="Stewart Gale" userId="3647ddd2-6040-41ae-a96d-232c23482af8" providerId="ADAL" clId="{F042E935-8BA1-4A37-99DA-EBDEBA90C4F8}" dt="2023-06-01T07:16:28.412" v="123" actId="478"/>
          <ac:cxnSpMkLst>
            <pc:docMk/>
            <pc:sldMk cId="2010704142" sldId="528"/>
            <ac:cxnSpMk id="14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28.412" v="123" actId="478"/>
          <ac:cxnSpMkLst>
            <pc:docMk/>
            <pc:sldMk cId="2010704142" sldId="528"/>
            <ac:cxnSpMk id="15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7:20.097" v="147" actId="403"/>
          <ac:cxnSpMkLst>
            <pc:docMk/>
            <pc:sldMk cId="2010704142" sldId="528"/>
            <ac:cxnSpMk id="23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7:20.097" v="147" actId="403"/>
          <ac:cxnSpMkLst>
            <pc:docMk/>
            <pc:sldMk cId="2010704142" sldId="528"/>
            <ac:cxnSpMk id="24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7:20.097" v="147" actId="403"/>
          <ac:cxnSpMkLst>
            <pc:docMk/>
            <pc:sldMk cId="2010704142" sldId="528"/>
            <ac:cxnSpMk id="34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28.412" v="123" actId="478"/>
          <ac:cxnSpMkLst>
            <pc:docMk/>
            <pc:sldMk cId="2010704142" sldId="528"/>
            <ac:cxnSpMk id="43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28.412" v="123" actId="478"/>
          <ac:cxnSpMkLst>
            <pc:docMk/>
            <pc:sldMk cId="2010704142" sldId="528"/>
            <ac:cxnSpMk id="44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28.412" v="123" actId="478"/>
          <ac:cxnSpMkLst>
            <pc:docMk/>
            <pc:sldMk cId="2010704142" sldId="528"/>
            <ac:cxnSpMk id="52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30.094" v="124" actId="478"/>
          <ac:cxnSpMkLst>
            <pc:docMk/>
            <pc:sldMk cId="2010704142" sldId="528"/>
            <ac:cxnSpMk id="54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30.094" v="124" actId="478"/>
          <ac:cxnSpMkLst>
            <pc:docMk/>
            <pc:sldMk cId="2010704142" sldId="528"/>
            <ac:cxnSpMk id="55" creationId="{00000000-0000-0000-0000-000000000000}"/>
          </ac:cxnSpMkLst>
        </pc:cxnChg>
        <pc:cxnChg chg="del mod">
          <ac:chgData name="Stewart Gale" userId="3647ddd2-6040-41ae-a96d-232c23482af8" providerId="ADAL" clId="{F042E935-8BA1-4A37-99DA-EBDEBA90C4F8}" dt="2023-06-01T07:16:30.094" v="124" actId="478"/>
          <ac:cxnSpMkLst>
            <pc:docMk/>
            <pc:sldMk cId="2010704142" sldId="528"/>
            <ac:cxnSpMk id="63" creationId="{00000000-0000-0000-0000-000000000000}"/>
          </ac:cxnSpMkLst>
        </pc:cxnChg>
      </pc:sldChg>
      <pc:sldChg chg="modSp mod">
        <pc:chgData name="Stewart Gale" userId="3647ddd2-6040-41ae-a96d-232c23482af8" providerId="ADAL" clId="{F042E935-8BA1-4A37-99DA-EBDEBA90C4F8}" dt="2022-09-01T08:39:31.611" v="26" actId="1076"/>
        <pc:sldMkLst>
          <pc:docMk/>
          <pc:sldMk cId="4268602609" sldId="529"/>
        </pc:sldMkLst>
        <pc:spChg chg="mod">
          <ac:chgData name="Stewart Gale" userId="3647ddd2-6040-41ae-a96d-232c23482af8" providerId="ADAL" clId="{F042E935-8BA1-4A37-99DA-EBDEBA90C4F8}" dt="2022-09-01T08:39:31.611" v="26" actId="1076"/>
          <ac:spMkLst>
            <pc:docMk/>
            <pc:sldMk cId="4268602609" sldId="529"/>
            <ac:spMk id="5" creationId="{00000000-0000-0000-0000-000000000000}"/>
          </ac:spMkLst>
        </pc:spChg>
      </pc:sldChg>
      <pc:sldChg chg="addSp delSp modSp add mod ord delAnim modAnim">
        <pc:chgData name="Stewart Gale" userId="3647ddd2-6040-41ae-a96d-232c23482af8" providerId="ADAL" clId="{F042E935-8BA1-4A37-99DA-EBDEBA90C4F8}" dt="2023-06-02T03:56:10.007" v="217"/>
        <pc:sldMkLst>
          <pc:docMk/>
          <pc:sldMk cId="3360438343" sldId="530"/>
        </pc:sldMkLst>
        <pc:spChg chg="mod">
          <ac:chgData name="Stewart Gale" userId="3647ddd2-6040-41ae-a96d-232c23482af8" providerId="ADAL" clId="{F042E935-8BA1-4A37-99DA-EBDEBA90C4F8}" dt="2023-06-01T07:15:58.667" v="117" actId="1076"/>
          <ac:spMkLst>
            <pc:docMk/>
            <pc:sldMk cId="3360438343" sldId="530"/>
            <ac:spMk id="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5.422" v="103" actId="478"/>
          <ac:spMkLst>
            <pc:docMk/>
            <pc:sldMk cId="3360438343" sldId="530"/>
            <ac:spMk id="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1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1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12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13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04.157" v="118" actId="164"/>
          <ac:spMkLst>
            <pc:docMk/>
            <pc:sldMk cId="3360438343" sldId="530"/>
            <ac:spMk id="19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04.157" v="118" actId="164"/>
          <ac:spMkLst>
            <pc:docMk/>
            <pc:sldMk cId="3360438343" sldId="530"/>
            <ac:spMk id="20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04.157" v="118" actId="164"/>
          <ac:spMkLst>
            <pc:docMk/>
            <pc:sldMk cId="3360438343" sldId="530"/>
            <ac:spMk id="2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2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2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2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2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29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18.148" v="122" actId="1076"/>
          <ac:spMkLst>
            <pc:docMk/>
            <pc:sldMk cId="3360438343" sldId="530"/>
            <ac:spMk id="30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04.157" v="118" actId="164"/>
          <ac:spMkLst>
            <pc:docMk/>
            <pc:sldMk cId="3360438343" sldId="530"/>
            <ac:spMk id="3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32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3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32.365" v="102" actId="478"/>
          <ac:spMkLst>
            <pc:docMk/>
            <pc:sldMk cId="3360438343" sldId="530"/>
            <ac:spMk id="3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4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4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4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4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4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5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5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5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5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5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5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6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6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5:29.773" v="101" actId="478"/>
          <ac:spMkLst>
            <pc:docMk/>
            <pc:sldMk cId="3360438343" sldId="530"/>
            <ac:spMk id="62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6:15.755" v="121" actId="1076"/>
          <ac:spMkLst>
            <pc:docMk/>
            <pc:sldMk cId="3360438343" sldId="530"/>
            <ac:spMk id="65" creationId="{00000000-0000-0000-0000-000000000000}"/>
          </ac:spMkLst>
        </pc:spChg>
        <pc:grpChg chg="add mod">
          <ac:chgData name="Stewart Gale" userId="3647ddd2-6040-41ae-a96d-232c23482af8" providerId="ADAL" clId="{F042E935-8BA1-4A37-99DA-EBDEBA90C4F8}" dt="2023-06-01T07:20:10.833" v="214" actId="1076"/>
          <ac:grpSpMkLst>
            <pc:docMk/>
            <pc:sldMk cId="3360438343" sldId="530"/>
            <ac:grpSpMk id="16" creationId="{303223FB-ECFB-F108-0231-AF10DAEDF22D}"/>
          </ac:grpSpMkLst>
        </pc:grpChg>
        <pc:cxnChg chg="mod">
          <ac:chgData name="Stewart Gale" userId="3647ddd2-6040-41ae-a96d-232c23482af8" providerId="ADAL" clId="{F042E935-8BA1-4A37-99DA-EBDEBA90C4F8}" dt="2023-06-01T07:16:04.157" v="118" actId="164"/>
          <ac:cxnSpMkLst>
            <pc:docMk/>
            <pc:sldMk cId="3360438343" sldId="530"/>
            <ac:cxnSpMk id="14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6:04.157" v="118" actId="164"/>
          <ac:cxnSpMkLst>
            <pc:docMk/>
            <pc:sldMk cId="3360438343" sldId="530"/>
            <ac:cxnSpMk id="15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32.365" v="102" actId="478"/>
          <ac:cxnSpMkLst>
            <pc:docMk/>
            <pc:sldMk cId="3360438343" sldId="530"/>
            <ac:cxnSpMk id="23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32.365" v="102" actId="478"/>
          <ac:cxnSpMkLst>
            <pc:docMk/>
            <pc:sldMk cId="3360438343" sldId="530"/>
            <ac:cxnSpMk id="2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32.365" v="102" actId="478"/>
          <ac:cxnSpMkLst>
            <pc:docMk/>
            <pc:sldMk cId="3360438343" sldId="530"/>
            <ac:cxnSpMk id="3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29.773" v="101" actId="478"/>
          <ac:cxnSpMkLst>
            <pc:docMk/>
            <pc:sldMk cId="3360438343" sldId="530"/>
            <ac:cxnSpMk id="43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29.773" v="101" actId="478"/>
          <ac:cxnSpMkLst>
            <pc:docMk/>
            <pc:sldMk cId="3360438343" sldId="530"/>
            <ac:cxnSpMk id="4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29.773" v="101" actId="478"/>
          <ac:cxnSpMkLst>
            <pc:docMk/>
            <pc:sldMk cId="3360438343" sldId="530"/>
            <ac:cxnSpMk id="52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29.773" v="101" actId="478"/>
          <ac:cxnSpMkLst>
            <pc:docMk/>
            <pc:sldMk cId="3360438343" sldId="530"/>
            <ac:cxnSpMk id="5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29.773" v="101" actId="478"/>
          <ac:cxnSpMkLst>
            <pc:docMk/>
            <pc:sldMk cId="3360438343" sldId="530"/>
            <ac:cxnSpMk id="55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5:29.773" v="101" actId="478"/>
          <ac:cxnSpMkLst>
            <pc:docMk/>
            <pc:sldMk cId="3360438343" sldId="530"/>
            <ac:cxnSpMk id="63" creationId="{00000000-0000-0000-0000-000000000000}"/>
          </ac:cxnSpMkLst>
        </pc:cxnChg>
      </pc:sldChg>
      <pc:sldChg chg="addSp delSp modSp add mod ord delAnim modAnim">
        <pc:chgData name="Stewart Gale" userId="3647ddd2-6040-41ae-a96d-232c23482af8" providerId="ADAL" clId="{F042E935-8BA1-4A37-99DA-EBDEBA90C4F8}" dt="2023-06-02T03:56:12.997" v="218"/>
        <pc:sldMkLst>
          <pc:docMk/>
          <pc:sldMk cId="1052678481" sldId="531"/>
        </pc:sldMkLst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1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11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04.790" v="191" actId="1076"/>
          <ac:spMkLst>
            <pc:docMk/>
            <pc:sldMk cId="1052678481" sldId="531"/>
            <ac:spMk id="12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51.323" v="180" actId="478"/>
          <ac:spMkLst>
            <pc:docMk/>
            <pc:sldMk cId="1052678481" sldId="531"/>
            <ac:spMk id="1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1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2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3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3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32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3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3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4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4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4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4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4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5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5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8.333" v="179" actId="478"/>
          <ac:spMkLst>
            <pc:docMk/>
            <pc:sldMk cId="1052678481" sldId="531"/>
            <ac:spMk id="53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36.307" v="204" actId="403"/>
          <ac:spMkLst>
            <pc:docMk/>
            <pc:sldMk cId="1052678481" sldId="531"/>
            <ac:spMk id="56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36.307" v="204" actId="403"/>
          <ac:spMkLst>
            <pc:docMk/>
            <pc:sldMk cId="1052678481" sldId="531"/>
            <ac:spMk id="57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36.307" v="204" actId="403"/>
          <ac:spMkLst>
            <pc:docMk/>
            <pc:sldMk cId="1052678481" sldId="531"/>
            <ac:spMk id="59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36.307" v="204" actId="403"/>
          <ac:spMkLst>
            <pc:docMk/>
            <pc:sldMk cId="1052678481" sldId="531"/>
            <ac:spMk id="60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36.307" v="204" actId="403"/>
          <ac:spMkLst>
            <pc:docMk/>
            <pc:sldMk cId="1052678481" sldId="531"/>
            <ac:spMk id="61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9:36.307" v="204" actId="403"/>
          <ac:spMkLst>
            <pc:docMk/>
            <pc:sldMk cId="1052678481" sldId="531"/>
            <ac:spMk id="62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8:45.424" v="178" actId="478"/>
          <ac:spMkLst>
            <pc:docMk/>
            <pc:sldMk cId="1052678481" sldId="531"/>
            <ac:spMk id="65" creationId="{00000000-0000-0000-0000-000000000000}"/>
          </ac:spMkLst>
        </pc:spChg>
        <pc:grpChg chg="add mod">
          <ac:chgData name="Stewart Gale" userId="3647ddd2-6040-41ae-a96d-232c23482af8" providerId="ADAL" clId="{F042E935-8BA1-4A37-99DA-EBDEBA90C4F8}" dt="2023-06-01T07:19:46.654" v="205" actId="1076"/>
          <ac:grpSpMkLst>
            <pc:docMk/>
            <pc:sldMk cId="1052678481" sldId="531"/>
            <ac:grpSpMk id="16" creationId="{3C7FFF94-4D9E-0AA5-7607-527C76CB59EB}"/>
          </ac:grpSpMkLst>
        </pc:grpChg>
        <pc:cxnChg chg="del">
          <ac:chgData name="Stewart Gale" userId="3647ddd2-6040-41ae-a96d-232c23482af8" providerId="ADAL" clId="{F042E935-8BA1-4A37-99DA-EBDEBA90C4F8}" dt="2023-06-01T07:18:45.424" v="178" actId="478"/>
          <ac:cxnSpMkLst>
            <pc:docMk/>
            <pc:sldMk cId="1052678481" sldId="531"/>
            <ac:cxnSpMk id="1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5.424" v="178" actId="478"/>
          <ac:cxnSpMkLst>
            <pc:docMk/>
            <pc:sldMk cId="1052678481" sldId="531"/>
            <ac:cxnSpMk id="15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5.424" v="178" actId="478"/>
          <ac:cxnSpMkLst>
            <pc:docMk/>
            <pc:sldMk cId="1052678481" sldId="531"/>
            <ac:cxnSpMk id="23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5.424" v="178" actId="478"/>
          <ac:cxnSpMkLst>
            <pc:docMk/>
            <pc:sldMk cId="1052678481" sldId="531"/>
            <ac:cxnSpMk id="2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5.424" v="178" actId="478"/>
          <ac:cxnSpMkLst>
            <pc:docMk/>
            <pc:sldMk cId="1052678481" sldId="531"/>
            <ac:cxnSpMk id="3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8.333" v="179" actId="478"/>
          <ac:cxnSpMkLst>
            <pc:docMk/>
            <pc:sldMk cId="1052678481" sldId="531"/>
            <ac:cxnSpMk id="43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8.333" v="179" actId="478"/>
          <ac:cxnSpMkLst>
            <pc:docMk/>
            <pc:sldMk cId="1052678481" sldId="531"/>
            <ac:cxnSpMk id="4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8:48.333" v="179" actId="478"/>
          <ac:cxnSpMkLst>
            <pc:docMk/>
            <pc:sldMk cId="1052678481" sldId="531"/>
            <ac:cxnSpMk id="52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9:36.307" v="204" actId="403"/>
          <ac:cxnSpMkLst>
            <pc:docMk/>
            <pc:sldMk cId="1052678481" sldId="531"/>
            <ac:cxnSpMk id="54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9:36.307" v="204" actId="403"/>
          <ac:cxnSpMkLst>
            <pc:docMk/>
            <pc:sldMk cId="1052678481" sldId="531"/>
            <ac:cxnSpMk id="55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9:36.307" v="204" actId="403"/>
          <ac:cxnSpMkLst>
            <pc:docMk/>
            <pc:sldMk cId="1052678481" sldId="531"/>
            <ac:cxnSpMk id="63" creationId="{00000000-0000-0000-0000-000000000000}"/>
          </ac:cxnSpMkLst>
        </pc:cxnChg>
      </pc:sldChg>
      <pc:sldChg chg="addSp delSp modSp add mod addAnim delAnim modAnim">
        <pc:chgData name="Stewart Gale" userId="3647ddd2-6040-41ae-a96d-232c23482af8" providerId="ADAL" clId="{F042E935-8BA1-4A37-99DA-EBDEBA90C4F8}" dt="2023-06-02T03:56:23.724" v="220"/>
        <pc:sldMkLst>
          <pc:docMk/>
          <pc:sldMk cId="3827031622" sldId="532"/>
        </pc:sldMkLst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9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7:58.104" v="165" actId="1076"/>
          <ac:spMkLst>
            <pc:docMk/>
            <pc:sldMk cId="3827031622" sldId="532"/>
            <ac:spMk id="1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9.511" v="156" actId="478"/>
          <ac:spMkLst>
            <pc:docMk/>
            <pc:sldMk cId="3827031622" sldId="532"/>
            <ac:spMk id="1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12" creationId="{00000000-0000-0000-0000-000000000000}"/>
          </ac:spMkLst>
        </pc:spChg>
        <pc:spChg chg="add 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1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1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5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8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2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3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3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32" creationId="{00000000-0000-0000-0000-000000000000}"/>
          </ac:spMkLst>
        </pc:spChg>
        <pc:spChg chg="add del">
          <ac:chgData name="Stewart Gale" userId="3647ddd2-6040-41ae-a96d-232c23482af8" providerId="ADAL" clId="{F042E935-8BA1-4A37-99DA-EBDEBA90C4F8}" dt="2023-06-01T07:17:42.195" v="154" actId="478"/>
          <ac:spMkLst>
            <pc:docMk/>
            <pc:sldMk cId="3827031622" sldId="532"/>
            <ac:spMk id="3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35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45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46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47" creationId="{00000000-0000-0000-0000-000000000000}"/>
          </ac:spMkLst>
        </pc:spChg>
        <pc:spChg chg="add del 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48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49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50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3.332" v="177" actId="1076"/>
          <ac:spMkLst>
            <pc:docMk/>
            <pc:sldMk cId="3827031622" sldId="532"/>
            <ac:spMk id="51" creationId="{00000000-0000-0000-0000-000000000000}"/>
          </ac:spMkLst>
        </pc:spChg>
        <pc:spChg chg="mod">
          <ac:chgData name="Stewart Gale" userId="3647ddd2-6040-41ae-a96d-232c23482af8" providerId="ADAL" clId="{F042E935-8BA1-4A37-99DA-EBDEBA90C4F8}" dt="2023-06-01T07:18:30.662" v="176" actId="403"/>
          <ac:spMkLst>
            <pc:docMk/>
            <pc:sldMk cId="3827031622" sldId="532"/>
            <ac:spMk id="53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56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57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59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60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61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47.117" v="155" actId="478"/>
          <ac:spMkLst>
            <pc:docMk/>
            <pc:sldMk cId="3827031622" sldId="532"/>
            <ac:spMk id="62" creationId="{00000000-0000-0000-0000-000000000000}"/>
          </ac:spMkLst>
        </pc:spChg>
        <pc:spChg chg="del">
          <ac:chgData name="Stewart Gale" userId="3647ddd2-6040-41ae-a96d-232c23482af8" providerId="ADAL" clId="{F042E935-8BA1-4A37-99DA-EBDEBA90C4F8}" dt="2023-06-01T07:17:35.090" v="151" actId="478"/>
          <ac:spMkLst>
            <pc:docMk/>
            <pc:sldMk cId="3827031622" sldId="532"/>
            <ac:spMk id="65" creationId="{00000000-0000-0000-0000-000000000000}"/>
          </ac:spMkLst>
        </pc:spChg>
        <pc:grpChg chg="add mod">
          <ac:chgData name="Stewart Gale" userId="3647ddd2-6040-41ae-a96d-232c23482af8" providerId="ADAL" clId="{F042E935-8BA1-4A37-99DA-EBDEBA90C4F8}" dt="2023-06-01T07:18:30.662" v="176" actId="403"/>
          <ac:grpSpMkLst>
            <pc:docMk/>
            <pc:sldMk cId="3827031622" sldId="532"/>
            <ac:grpSpMk id="16" creationId="{583B371D-E4D9-0290-B227-E1EC530D1F38}"/>
          </ac:grpSpMkLst>
        </pc:grpChg>
        <pc:cxnChg chg="del">
          <ac:chgData name="Stewart Gale" userId="3647ddd2-6040-41ae-a96d-232c23482af8" providerId="ADAL" clId="{F042E935-8BA1-4A37-99DA-EBDEBA90C4F8}" dt="2023-06-01T07:17:35.090" v="151" actId="478"/>
          <ac:cxnSpMkLst>
            <pc:docMk/>
            <pc:sldMk cId="3827031622" sldId="532"/>
            <ac:cxnSpMk id="1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7:35.090" v="151" actId="478"/>
          <ac:cxnSpMkLst>
            <pc:docMk/>
            <pc:sldMk cId="3827031622" sldId="532"/>
            <ac:cxnSpMk id="15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7:35.090" v="151" actId="478"/>
          <ac:cxnSpMkLst>
            <pc:docMk/>
            <pc:sldMk cId="3827031622" sldId="532"/>
            <ac:cxnSpMk id="23" creationId="{00000000-0000-0000-0000-000000000000}"/>
          </ac:cxnSpMkLst>
        </pc:cxnChg>
        <pc:cxnChg chg="add del">
          <ac:chgData name="Stewart Gale" userId="3647ddd2-6040-41ae-a96d-232c23482af8" providerId="ADAL" clId="{F042E935-8BA1-4A37-99DA-EBDEBA90C4F8}" dt="2023-06-01T07:17:42.195" v="154" actId="478"/>
          <ac:cxnSpMkLst>
            <pc:docMk/>
            <pc:sldMk cId="3827031622" sldId="532"/>
            <ac:cxnSpMk id="24" creationId="{00000000-0000-0000-0000-000000000000}"/>
          </ac:cxnSpMkLst>
        </pc:cxnChg>
        <pc:cxnChg chg="add del">
          <ac:chgData name="Stewart Gale" userId="3647ddd2-6040-41ae-a96d-232c23482af8" providerId="ADAL" clId="{F042E935-8BA1-4A37-99DA-EBDEBA90C4F8}" dt="2023-06-01T07:17:42.195" v="154" actId="478"/>
          <ac:cxnSpMkLst>
            <pc:docMk/>
            <pc:sldMk cId="3827031622" sldId="532"/>
            <ac:cxnSpMk id="34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8:30.662" v="176" actId="403"/>
          <ac:cxnSpMkLst>
            <pc:docMk/>
            <pc:sldMk cId="3827031622" sldId="532"/>
            <ac:cxnSpMk id="43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8:30.662" v="176" actId="403"/>
          <ac:cxnSpMkLst>
            <pc:docMk/>
            <pc:sldMk cId="3827031622" sldId="532"/>
            <ac:cxnSpMk id="44" creationId="{00000000-0000-0000-0000-000000000000}"/>
          </ac:cxnSpMkLst>
        </pc:cxnChg>
        <pc:cxnChg chg="mod">
          <ac:chgData name="Stewart Gale" userId="3647ddd2-6040-41ae-a96d-232c23482af8" providerId="ADAL" clId="{F042E935-8BA1-4A37-99DA-EBDEBA90C4F8}" dt="2023-06-01T07:18:30.662" v="176" actId="403"/>
          <ac:cxnSpMkLst>
            <pc:docMk/>
            <pc:sldMk cId="3827031622" sldId="532"/>
            <ac:cxnSpMk id="52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7:47.117" v="155" actId="478"/>
          <ac:cxnSpMkLst>
            <pc:docMk/>
            <pc:sldMk cId="3827031622" sldId="532"/>
            <ac:cxnSpMk id="54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7:47.117" v="155" actId="478"/>
          <ac:cxnSpMkLst>
            <pc:docMk/>
            <pc:sldMk cId="3827031622" sldId="532"/>
            <ac:cxnSpMk id="55" creationId="{00000000-0000-0000-0000-000000000000}"/>
          </ac:cxnSpMkLst>
        </pc:cxnChg>
        <pc:cxnChg chg="del">
          <ac:chgData name="Stewart Gale" userId="3647ddd2-6040-41ae-a96d-232c23482af8" providerId="ADAL" clId="{F042E935-8BA1-4A37-99DA-EBDEBA90C4F8}" dt="2023-06-01T07:17:47.117" v="155" actId="478"/>
          <ac:cxnSpMkLst>
            <pc:docMk/>
            <pc:sldMk cId="3827031622" sldId="532"/>
            <ac:cxnSpMk id="6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17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04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9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9496" y="1268760"/>
            <a:ext cx="896375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u="sng" dirty="0"/>
              <a:t>FM: Sketching Quadratics</a:t>
            </a:r>
            <a:endParaRPr lang="en-GB" sz="4800" b="1" u="sng" dirty="0"/>
          </a:p>
        </p:txBody>
      </p:sp>
    </p:spTree>
    <p:extLst>
      <p:ext uri="{BB962C8B-B14F-4D97-AF65-F5344CB8AC3E}">
        <p14:creationId xmlns:p14="http://schemas.microsoft.com/office/powerpoint/2010/main" val="426860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47528" y="237842"/>
                <a:ext cx="8778326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Sketch the graph of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3200" dirty="0"/>
                  <a:t> </a:t>
                </a:r>
              </a:p>
              <a:p>
                <a:pPr algn="ctr"/>
                <a:r>
                  <a:rPr lang="en-GB" sz="3200" dirty="0"/>
                  <a:t>and find the coordinates of the turning point.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28" y="237842"/>
                <a:ext cx="8778326" cy="1077218"/>
              </a:xfrm>
              <a:prstGeom prst="rect">
                <a:avLst/>
              </a:prstGeom>
              <a:blipFill>
                <a:blip r:embed="rId3"/>
                <a:stretch>
                  <a:fillRect b="-886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75893" y="1718736"/>
            <a:ext cx="109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Roots: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1842" y="1718736"/>
                <a:ext cx="540399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−3=0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br>
                  <a:rPr lang="en-GB" sz="2400" i="1" dirty="0">
                    <a:latin typeface="Cambria Math" panose="02040503050406030204" pitchFamily="18" charset="0"/>
                  </a:rPr>
                </a:br>
                <a:endParaRPr lang="en-GB" sz="2400" dirty="0"/>
              </a:p>
              <a:p>
                <a:r>
                  <a:rPr lang="en-GB" sz="2400" b="1" dirty="0"/>
                  <a:t>No Solutions so does not cross the x 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842" y="1718736"/>
                <a:ext cx="5403995" cy="1200329"/>
              </a:xfrm>
              <a:prstGeom prst="rect">
                <a:avLst/>
              </a:prstGeom>
              <a:blipFill>
                <a:blip r:embed="rId4"/>
                <a:stretch>
                  <a:fillRect l="-169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7369" y="3328993"/>
                <a:ext cx="17230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-intercept: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69" y="3328993"/>
                <a:ext cx="1723006" cy="461665"/>
              </a:xfrm>
              <a:prstGeom prst="rect">
                <a:avLst/>
              </a:prstGeom>
              <a:blipFill>
                <a:blip r:embed="rId5"/>
                <a:stretch>
                  <a:fillRect l="-1060" t="-10526" r="-70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88709" y="3258673"/>
                <a:ext cx="7389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709" y="3258673"/>
                <a:ext cx="738937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54881" y="4157161"/>
            <a:ext cx="1935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Turning point: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70814" y="4157161"/>
                <a:ext cx="3421829" cy="2403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=−2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=−2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+2−3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sz="2400" b="1" dirty="0"/>
                  <a:t>Max point is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814" y="4157161"/>
                <a:ext cx="3421829" cy="2403350"/>
              </a:xfrm>
              <a:prstGeom prst="rect">
                <a:avLst/>
              </a:prstGeom>
              <a:blipFill>
                <a:blip r:embed="rId7"/>
                <a:stretch>
                  <a:fillRect l="-2669" b="-48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6947112" y="3861048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8531288" y="3199872"/>
            <a:ext cx="0" cy="2572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Freeform 3"/>
          <p:cNvSpPr/>
          <p:nvPr/>
        </p:nvSpPr>
        <p:spPr>
          <a:xfrm rot="10800000">
            <a:off x="8134011" y="4247931"/>
            <a:ext cx="2179333" cy="1524410"/>
          </a:xfrm>
          <a:custGeom>
            <a:avLst/>
            <a:gdLst>
              <a:gd name="connsiteX0" fmla="*/ 0 w 4686300"/>
              <a:gd name="connsiteY0" fmla="*/ 88900 h 3763386"/>
              <a:gd name="connsiteX1" fmla="*/ 660400 w 4686300"/>
              <a:gd name="connsiteY1" fmla="*/ 2095500 h 3763386"/>
              <a:gd name="connsiteX2" fmla="*/ 1612900 w 4686300"/>
              <a:gd name="connsiteY2" fmla="*/ 3416300 h 3763386"/>
              <a:gd name="connsiteX3" fmla="*/ 2501900 w 4686300"/>
              <a:gd name="connsiteY3" fmla="*/ 3759200 h 3763386"/>
              <a:gd name="connsiteX4" fmla="*/ 3225800 w 4686300"/>
              <a:gd name="connsiteY4" fmla="*/ 3543300 h 3763386"/>
              <a:gd name="connsiteX5" fmla="*/ 3886200 w 4686300"/>
              <a:gd name="connsiteY5" fmla="*/ 2679700 h 3763386"/>
              <a:gd name="connsiteX6" fmla="*/ 4432300 w 4686300"/>
              <a:gd name="connsiteY6" fmla="*/ 1346200 h 3763386"/>
              <a:gd name="connsiteX7" fmla="*/ 4686300 w 4686300"/>
              <a:gd name="connsiteY7" fmla="*/ 0 h 37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6300" h="3763386">
                <a:moveTo>
                  <a:pt x="0" y="88900"/>
                </a:moveTo>
                <a:cubicBezTo>
                  <a:pt x="195791" y="814916"/>
                  <a:pt x="391583" y="1540933"/>
                  <a:pt x="660400" y="2095500"/>
                </a:cubicBezTo>
                <a:cubicBezTo>
                  <a:pt x="929217" y="2650067"/>
                  <a:pt x="1305983" y="3139017"/>
                  <a:pt x="1612900" y="3416300"/>
                </a:cubicBezTo>
                <a:cubicBezTo>
                  <a:pt x="1919817" y="3693583"/>
                  <a:pt x="2233083" y="3738033"/>
                  <a:pt x="2501900" y="3759200"/>
                </a:cubicBezTo>
                <a:cubicBezTo>
                  <a:pt x="2770717" y="3780367"/>
                  <a:pt x="2995083" y="3723217"/>
                  <a:pt x="3225800" y="3543300"/>
                </a:cubicBezTo>
                <a:cubicBezTo>
                  <a:pt x="3456517" y="3363383"/>
                  <a:pt x="3685117" y="3045883"/>
                  <a:pt x="3886200" y="2679700"/>
                </a:cubicBezTo>
                <a:cubicBezTo>
                  <a:pt x="4087283" y="2313517"/>
                  <a:pt x="4298950" y="1792817"/>
                  <a:pt x="4432300" y="1346200"/>
                </a:cubicBezTo>
                <a:cubicBezTo>
                  <a:pt x="4565650" y="899583"/>
                  <a:pt x="4625975" y="449791"/>
                  <a:pt x="46863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85626" y="4424445"/>
            <a:ext cx="54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066367" y="4115926"/>
                <a:ext cx="9453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1,−1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6367" y="4115926"/>
                <a:ext cx="94532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9023587" y="4157161"/>
            <a:ext cx="121394" cy="12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450104" y="366623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104" y="3666232"/>
                <a:ext cx="2880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74517" y="2821765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517" y="2821765"/>
                <a:ext cx="288032" cy="369332"/>
              </a:xfrm>
              <a:prstGeom prst="rect">
                <a:avLst/>
              </a:prstGeom>
              <a:blipFill>
                <a:blip r:embed="rId10"/>
                <a:stretch>
                  <a:fillRect r="-41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68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7" grpId="0" animBg="1"/>
      <p:bldP spid="28" grpId="0"/>
      <p:bldP spid="30" grpId="0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535135" y="5085185"/>
            <a:ext cx="4608512" cy="11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36775" y="1628800"/>
            <a:ext cx="0" cy="4752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98132" y="4792797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132" y="4792797"/>
                <a:ext cx="50405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84747" y="1044482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47" y="1044482"/>
                <a:ext cx="50405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81244" y="3964886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244" y="3964886"/>
                <a:ext cx="50405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262475" y="4994237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475" y="4994237"/>
                <a:ext cx="504056" cy="584775"/>
              </a:xfrm>
              <a:prstGeom prst="rect">
                <a:avLst/>
              </a:prstGeom>
              <a:blipFill>
                <a:blip r:embed="rId5"/>
                <a:stretch>
                  <a:fillRect l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96000" y="1523509"/>
            <a:ext cx="5184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</a:t>
            </a:r>
            <a:r>
              <a:rPr lang="en-GB" sz="3200" b="1" dirty="0"/>
              <a:t>general shape </a:t>
            </a:r>
            <a:r>
              <a:rPr lang="en-GB" sz="3200" dirty="0"/>
              <a:t>is the most important feature</a:t>
            </a:r>
          </a:p>
        </p:txBody>
      </p:sp>
      <p:sp>
        <p:nvSpPr>
          <p:cNvPr id="6" name="Freeform 5"/>
          <p:cNvSpPr/>
          <p:nvPr/>
        </p:nvSpPr>
        <p:spPr>
          <a:xfrm>
            <a:off x="934256" y="2851179"/>
            <a:ext cx="4572000" cy="3494315"/>
          </a:xfrm>
          <a:custGeom>
            <a:avLst/>
            <a:gdLst>
              <a:gd name="connsiteX0" fmla="*/ 0 w 4572000"/>
              <a:gd name="connsiteY0" fmla="*/ 3494315 h 3494315"/>
              <a:gd name="connsiteX1" fmla="*/ 849086 w 4572000"/>
              <a:gd name="connsiteY1" fmla="*/ 1719943 h 3494315"/>
              <a:gd name="connsiteX2" fmla="*/ 1774372 w 4572000"/>
              <a:gd name="connsiteY2" fmla="*/ 620486 h 3494315"/>
              <a:gd name="connsiteX3" fmla="*/ 2558143 w 4572000"/>
              <a:gd name="connsiteY3" fmla="*/ 1491343 h 3494315"/>
              <a:gd name="connsiteX4" fmla="*/ 3233057 w 4572000"/>
              <a:gd name="connsiteY4" fmla="*/ 1491343 h 3494315"/>
              <a:gd name="connsiteX5" fmla="*/ 3984172 w 4572000"/>
              <a:gd name="connsiteY5" fmla="*/ 968829 h 3494315"/>
              <a:gd name="connsiteX6" fmla="*/ 4572000 w 4572000"/>
              <a:gd name="connsiteY6" fmla="*/ 0 h 349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0" h="3494315">
                <a:moveTo>
                  <a:pt x="0" y="3494315"/>
                </a:moveTo>
                <a:cubicBezTo>
                  <a:pt x="276678" y="2846614"/>
                  <a:pt x="553357" y="2198914"/>
                  <a:pt x="849086" y="1719943"/>
                </a:cubicBezTo>
                <a:cubicBezTo>
                  <a:pt x="1144815" y="1240971"/>
                  <a:pt x="1489529" y="658586"/>
                  <a:pt x="1774372" y="620486"/>
                </a:cubicBezTo>
                <a:cubicBezTo>
                  <a:pt x="2059215" y="582386"/>
                  <a:pt x="2315029" y="1346200"/>
                  <a:pt x="2558143" y="1491343"/>
                </a:cubicBezTo>
                <a:cubicBezTo>
                  <a:pt x="2801257" y="1636486"/>
                  <a:pt x="2995386" y="1578429"/>
                  <a:pt x="3233057" y="1491343"/>
                </a:cubicBezTo>
                <a:cubicBezTo>
                  <a:pt x="3470729" y="1404257"/>
                  <a:pt x="3761015" y="1217386"/>
                  <a:pt x="3984172" y="968829"/>
                </a:cubicBezTo>
                <a:cubicBezTo>
                  <a:pt x="4207329" y="720272"/>
                  <a:pt x="4389664" y="360136"/>
                  <a:pt x="45720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EB1F70-FED6-FEEF-4C21-313DD0AE3C7B}"/>
              </a:ext>
            </a:extLst>
          </p:cNvPr>
          <p:cNvSpPr txBox="1"/>
          <p:nvPr/>
        </p:nvSpPr>
        <p:spPr>
          <a:xfrm>
            <a:off x="522798" y="231585"/>
            <a:ext cx="84535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/>
              <a:t> What makes a graph sketch a ‘sketch’?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513AD6-474C-54E8-C42D-2E7570B9ED73}"/>
              </a:ext>
            </a:extLst>
          </p:cNvPr>
          <p:cNvSpPr txBox="1"/>
          <p:nvPr/>
        </p:nvSpPr>
        <p:spPr>
          <a:xfrm>
            <a:off x="6023992" y="3764831"/>
            <a:ext cx="59046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scale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 axes!</a:t>
            </a:r>
            <a:b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But you need to indicate points where a curve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intercepts the axes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243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647728" y="1786441"/>
            <a:ext cx="4624288" cy="3271286"/>
          </a:xfrm>
          <a:custGeom>
            <a:avLst/>
            <a:gdLst>
              <a:gd name="connsiteX0" fmla="*/ 0 w 4686300"/>
              <a:gd name="connsiteY0" fmla="*/ 88900 h 3763386"/>
              <a:gd name="connsiteX1" fmla="*/ 660400 w 4686300"/>
              <a:gd name="connsiteY1" fmla="*/ 2095500 h 3763386"/>
              <a:gd name="connsiteX2" fmla="*/ 1612900 w 4686300"/>
              <a:gd name="connsiteY2" fmla="*/ 3416300 h 3763386"/>
              <a:gd name="connsiteX3" fmla="*/ 2501900 w 4686300"/>
              <a:gd name="connsiteY3" fmla="*/ 3759200 h 3763386"/>
              <a:gd name="connsiteX4" fmla="*/ 3225800 w 4686300"/>
              <a:gd name="connsiteY4" fmla="*/ 3543300 h 3763386"/>
              <a:gd name="connsiteX5" fmla="*/ 3886200 w 4686300"/>
              <a:gd name="connsiteY5" fmla="*/ 2679700 h 3763386"/>
              <a:gd name="connsiteX6" fmla="*/ 4432300 w 4686300"/>
              <a:gd name="connsiteY6" fmla="*/ 1346200 h 3763386"/>
              <a:gd name="connsiteX7" fmla="*/ 4686300 w 4686300"/>
              <a:gd name="connsiteY7" fmla="*/ 0 h 37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6300" h="3763386">
                <a:moveTo>
                  <a:pt x="0" y="88900"/>
                </a:moveTo>
                <a:cubicBezTo>
                  <a:pt x="195791" y="814916"/>
                  <a:pt x="391583" y="1540933"/>
                  <a:pt x="660400" y="2095500"/>
                </a:cubicBezTo>
                <a:cubicBezTo>
                  <a:pt x="929217" y="2650067"/>
                  <a:pt x="1305983" y="3139017"/>
                  <a:pt x="1612900" y="3416300"/>
                </a:cubicBezTo>
                <a:cubicBezTo>
                  <a:pt x="1919817" y="3693583"/>
                  <a:pt x="2233083" y="3738033"/>
                  <a:pt x="2501900" y="3759200"/>
                </a:cubicBezTo>
                <a:cubicBezTo>
                  <a:pt x="2770717" y="3780367"/>
                  <a:pt x="2995083" y="3723217"/>
                  <a:pt x="3225800" y="3543300"/>
                </a:cubicBezTo>
                <a:cubicBezTo>
                  <a:pt x="3456517" y="3363383"/>
                  <a:pt x="3685117" y="3045883"/>
                  <a:pt x="3886200" y="2679700"/>
                </a:cubicBezTo>
                <a:cubicBezTo>
                  <a:pt x="4087283" y="2313517"/>
                  <a:pt x="4298950" y="1792817"/>
                  <a:pt x="4432300" y="1346200"/>
                </a:cubicBezTo>
                <a:cubicBezTo>
                  <a:pt x="4565650" y="899583"/>
                  <a:pt x="4625975" y="449791"/>
                  <a:pt x="46863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31704" y="4390685"/>
            <a:ext cx="56166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33344" y="1654381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061028" y="4034798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028" y="4034798"/>
                <a:ext cx="50405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81316" y="1048483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316" y="1048483"/>
                <a:ext cx="50405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936034" y="3079733"/>
            <a:ext cx="129614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36160" y="5455997"/>
                <a:ext cx="1764196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-intercept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5455997"/>
                <a:ext cx="1764196" cy="461665"/>
              </a:xfrm>
              <a:prstGeom prst="rect">
                <a:avLst/>
              </a:prstGeom>
              <a:blipFill>
                <a:blip r:embed="rId4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378587" y="5326790"/>
            <a:ext cx="2538282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General shape: Happy or Sad?</a:t>
            </a:r>
          </a:p>
        </p:txBody>
      </p:sp>
      <p:cxnSp>
        <p:nvCxnSpPr>
          <p:cNvPr id="31" name="Straight Arrow Connector 30"/>
          <p:cNvCxnSpPr>
            <a:stCxn id="27" idx="2"/>
          </p:cNvCxnSpPr>
          <p:nvPr/>
        </p:nvCxnSpPr>
        <p:spPr>
          <a:xfrm flipH="1">
            <a:off x="4931916" y="3541397"/>
            <a:ext cx="652190" cy="78504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2"/>
          </p:cNvCxnSpPr>
          <p:nvPr/>
        </p:nvCxnSpPr>
        <p:spPr>
          <a:xfrm>
            <a:off x="5584106" y="3541397"/>
            <a:ext cx="1633810" cy="78504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0"/>
          </p:cNvCxnSpPr>
          <p:nvPr/>
        </p:nvCxnSpPr>
        <p:spPr>
          <a:xfrm flipH="1" flipV="1">
            <a:off x="6833344" y="4966750"/>
            <a:ext cx="1584914" cy="48924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0"/>
          </p:cNvCxnSpPr>
          <p:nvPr/>
        </p:nvCxnSpPr>
        <p:spPr>
          <a:xfrm flipV="1">
            <a:off x="3647728" y="4847141"/>
            <a:ext cx="1500088" cy="47964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166108" y="5171046"/>
            <a:ext cx="48509" cy="66669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60888" y="5902333"/>
            <a:ext cx="1971328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Turning 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1AE42-250E-DF3D-71D6-FA657789FFB0}"/>
              </a:ext>
            </a:extLst>
          </p:cNvPr>
          <p:cNvSpPr txBox="1"/>
          <p:nvPr/>
        </p:nvSpPr>
        <p:spPr>
          <a:xfrm>
            <a:off x="479376" y="243956"/>
            <a:ext cx="114492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800" dirty="0">
                <a:solidFill>
                  <a:prstClr val="black"/>
                </a:solidFill>
                <a:latin typeface="Calibri"/>
              </a:rPr>
              <a:t>Features needed in sketch of quadratic:</a:t>
            </a:r>
          </a:p>
        </p:txBody>
      </p:sp>
    </p:spTree>
    <p:extLst>
      <p:ext uri="{BB962C8B-B14F-4D97-AF65-F5344CB8AC3E}">
        <p14:creationId xmlns:p14="http://schemas.microsoft.com/office/powerpoint/2010/main" val="104333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856353" y="1844824"/>
            <a:ext cx="1996114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roots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853175" y="3084926"/>
                <a:ext cx="2716933" cy="58477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32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3200" dirty="0"/>
                  <a:t>-intercept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75" y="3084926"/>
                <a:ext cx="2716933" cy="584775"/>
              </a:xfrm>
              <a:prstGeom prst="rect">
                <a:avLst/>
              </a:prstGeom>
              <a:blipFill>
                <a:blip r:embed="rId2"/>
                <a:stretch>
                  <a:fillRect t="-10000" b="-3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81758" y="4280030"/>
            <a:ext cx="3035925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General shape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5220" y="5570827"/>
            <a:ext cx="3035925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Turning 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91AE42-250E-DF3D-71D6-FA657789FFB0}"/>
              </a:ext>
            </a:extLst>
          </p:cNvPr>
          <p:cNvSpPr txBox="1"/>
          <p:nvPr/>
        </p:nvSpPr>
        <p:spPr>
          <a:xfrm>
            <a:off x="479376" y="243956"/>
            <a:ext cx="114492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6000" dirty="0">
                <a:solidFill>
                  <a:prstClr val="black"/>
                </a:solidFill>
                <a:latin typeface="Calibri"/>
              </a:rPr>
              <a:t>Things to think about: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FD618C-1C4C-243C-1EAA-08FEA4978CA3}"/>
              </a:ext>
            </a:extLst>
          </p:cNvPr>
          <p:cNvSpPr txBox="1"/>
          <p:nvPr/>
        </p:nvSpPr>
        <p:spPr>
          <a:xfrm>
            <a:off x="3287688" y="1794129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3200" dirty="0"/>
              <a:t> = 0 so solve the equation ideally by factorising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E37684-B5BF-6387-5C60-6C8219719919}"/>
              </a:ext>
            </a:extLst>
          </p:cNvPr>
          <p:cNvSpPr txBox="1"/>
          <p:nvPr/>
        </p:nvSpPr>
        <p:spPr>
          <a:xfrm>
            <a:off x="4007768" y="308492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Identify the constant of the equation.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C234CF-F5E6-0BA7-E3BD-6DCFEB81F2F3}"/>
              </a:ext>
            </a:extLst>
          </p:cNvPr>
          <p:cNvSpPr txBox="1"/>
          <p:nvPr/>
        </p:nvSpPr>
        <p:spPr>
          <a:xfrm>
            <a:off x="4151784" y="42885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Is it happy or sad!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5A4451-F90E-1706-B621-A918900548C9}"/>
              </a:ext>
            </a:extLst>
          </p:cNvPr>
          <p:cNvSpPr txBox="1"/>
          <p:nvPr/>
        </p:nvSpPr>
        <p:spPr>
          <a:xfrm>
            <a:off x="4151784" y="5589240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Complete the square.</a:t>
            </a:r>
          </a:p>
        </p:txBody>
      </p:sp>
    </p:spTree>
    <p:extLst>
      <p:ext uri="{BB962C8B-B14F-4D97-AF65-F5344CB8AC3E}">
        <p14:creationId xmlns:p14="http://schemas.microsoft.com/office/powerpoint/2010/main" val="97028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71664" y="1052737"/>
                <a:ext cx="496443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>
                          <a:latin typeface="Cambria Math"/>
                        </a:rPr>
                        <m:t>𝑦</m:t>
                      </m:r>
                      <m:r>
                        <a:rPr lang="en-GB" sz="4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4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800" i="1">
                          <a:latin typeface="Cambria Math"/>
                        </a:rPr>
                        <m:t>−6</m:t>
                      </m:r>
                      <m:r>
                        <a:rPr lang="en-GB" sz="4800" i="1">
                          <a:latin typeface="Cambria Math"/>
                        </a:rPr>
                        <m:t>𝑥</m:t>
                      </m:r>
                      <m:r>
                        <a:rPr lang="en-GB" sz="4800" i="1"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64" y="1052737"/>
                <a:ext cx="496443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75720" y="2046557"/>
                <a:ext cx="424706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48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4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800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2046557"/>
                <a:ext cx="424706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2379" y="3208226"/>
            <a:ext cx="8761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How could we use this completed square to find the minimum point of the graph?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433766" y="3645024"/>
            <a:ext cx="3210744" cy="2709656"/>
            <a:chOff x="6617840" y="2879584"/>
            <a:chExt cx="1892492" cy="171477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617840" y="3857730"/>
              <a:ext cx="1800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7517940" y="3082192"/>
              <a:ext cx="0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7323789" y="2879584"/>
              <a:ext cx="1186543" cy="736043"/>
            </a:xfrm>
            <a:custGeom>
              <a:avLst/>
              <a:gdLst>
                <a:gd name="connsiteX0" fmla="*/ 0 w 1186543"/>
                <a:gd name="connsiteY0" fmla="*/ 0 h 736043"/>
                <a:gd name="connsiteX1" fmla="*/ 152400 w 1186543"/>
                <a:gd name="connsiteY1" fmla="*/ 370114 h 736043"/>
                <a:gd name="connsiteX2" fmla="*/ 315686 w 1186543"/>
                <a:gd name="connsiteY2" fmla="*/ 598714 h 736043"/>
                <a:gd name="connsiteX3" fmla="*/ 555171 w 1186543"/>
                <a:gd name="connsiteY3" fmla="*/ 729343 h 736043"/>
                <a:gd name="connsiteX4" fmla="*/ 794657 w 1186543"/>
                <a:gd name="connsiteY4" fmla="*/ 696685 h 736043"/>
                <a:gd name="connsiteX5" fmla="*/ 968828 w 1186543"/>
                <a:gd name="connsiteY5" fmla="*/ 522514 h 736043"/>
                <a:gd name="connsiteX6" fmla="*/ 1088571 w 1186543"/>
                <a:gd name="connsiteY6" fmla="*/ 283028 h 736043"/>
                <a:gd name="connsiteX7" fmla="*/ 1186543 w 1186543"/>
                <a:gd name="connsiteY7" fmla="*/ 10885 h 73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6543" h="736043">
                  <a:moveTo>
                    <a:pt x="0" y="0"/>
                  </a:moveTo>
                  <a:cubicBezTo>
                    <a:pt x="49893" y="135164"/>
                    <a:pt x="99786" y="270328"/>
                    <a:pt x="152400" y="370114"/>
                  </a:cubicBezTo>
                  <a:cubicBezTo>
                    <a:pt x="205014" y="469900"/>
                    <a:pt x="248558" y="538843"/>
                    <a:pt x="315686" y="598714"/>
                  </a:cubicBezTo>
                  <a:cubicBezTo>
                    <a:pt x="382815" y="658586"/>
                    <a:pt x="475343" y="713015"/>
                    <a:pt x="555171" y="729343"/>
                  </a:cubicBezTo>
                  <a:cubicBezTo>
                    <a:pt x="634999" y="745671"/>
                    <a:pt x="725714" y="731156"/>
                    <a:pt x="794657" y="696685"/>
                  </a:cubicBezTo>
                  <a:cubicBezTo>
                    <a:pt x="863600" y="662214"/>
                    <a:pt x="919842" y="591457"/>
                    <a:pt x="968828" y="522514"/>
                  </a:cubicBezTo>
                  <a:cubicBezTo>
                    <a:pt x="1017814" y="453571"/>
                    <a:pt x="1052285" y="368300"/>
                    <a:pt x="1088571" y="283028"/>
                  </a:cubicBezTo>
                  <a:cubicBezTo>
                    <a:pt x="1124857" y="197756"/>
                    <a:pt x="1155700" y="104320"/>
                    <a:pt x="1186543" y="1088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65311" y="332324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?</a:t>
              </a:r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51383" y="5482098"/>
            <a:ext cx="828092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Think about transformations of graphs.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763395-5322-E946-5E54-3A1349236323}"/>
              </a:ext>
            </a:extLst>
          </p:cNvPr>
          <p:cNvSpPr txBox="1"/>
          <p:nvPr/>
        </p:nvSpPr>
        <p:spPr>
          <a:xfrm>
            <a:off x="407368" y="259095"/>
            <a:ext cx="91417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/>
              <a:t>Using completed square for turning point.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0E136A-C69D-B89B-8302-2B0259DA269E}"/>
              </a:ext>
            </a:extLst>
          </p:cNvPr>
          <p:cNvSpPr txBox="1"/>
          <p:nvPr/>
        </p:nvSpPr>
        <p:spPr>
          <a:xfrm>
            <a:off x="10233527" y="3947376"/>
            <a:ext cx="936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(3, 1)</a:t>
            </a:r>
          </a:p>
        </p:txBody>
      </p:sp>
    </p:spTree>
    <p:extLst>
      <p:ext uri="{BB962C8B-B14F-4D97-AF65-F5344CB8AC3E}">
        <p14:creationId xmlns:p14="http://schemas.microsoft.com/office/powerpoint/2010/main" val="34366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1395" y="362625"/>
                <a:ext cx="10353174" cy="10883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Sketch the graph 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32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32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200" b="1" i="1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3200" dirty="0"/>
                  <a:t>, </a:t>
                </a:r>
              </a:p>
              <a:p>
                <a:pPr algn="ctr"/>
                <a:r>
                  <a:rPr lang="en-GB" sz="3200" dirty="0"/>
                  <a:t>indicating any intercepts with the axis and the turning point.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95" y="362625"/>
                <a:ext cx="10353174" cy="1088375"/>
              </a:xfrm>
              <a:prstGeom prst="rect">
                <a:avLst/>
              </a:prstGeom>
              <a:blipFill>
                <a:blip r:embed="rId3"/>
                <a:stretch>
                  <a:fillRect b="-878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DAC6DFD3-0D72-DBE5-97FC-5033F94750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1584" y="1700808"/>
            <a:ext cx="7704856" cy="489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3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07176" y="196771"/>
                <a:ext cx="9377647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/>
                  <a:t>Sketch the graph of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3600" dirty="0"/>
                  <a:t> </a:t>
                </a:r>
              </a:p>
              <a:p>
                <a:pPr algn="ctr"/>
                <a:r>
                  <a:rPr lang="en-GB" sz="3600" dirty="0"/>
                  <a:t>and find the coordinates of the turning point.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76" y="196771"/>
                <a:ext cx="9377647" cy="1200329"/>
              </a:xfrm>
              <a:prstGeom prst="rect">
                <a:avLst/>
              </a:prstGeom>
              <a:blipFill>
                <a:blip r:embed="rId2"/>
                <a:stretch>
                  <a:fillRect t="-448" b="-1031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96930" y="1772055"/>
            <a:ext cx="95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Roots: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55978" y="1748141"/>
                <a:ext cx="289405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−3=0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=−3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sz="2400" b="1" dirty="0"/>
                  <a:t>i.e. crosses the </a:t>
                </a:r>
                <a14:m>
                  <m:oMath xmlns:m="http://schemas.openxmlformats.org/officeDocument/2006/math">
                    <m:r>
                      <a:rPr lang="en-GB" sz="2400" b="1" i="1" dirty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400" b="1" i="1" dirty="0"/>
                  <a:t> 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978" y="1748141"/>
                <a:ext cx="2894057" cy="1569660"/>
              </a:xfrm>
              <a:prstGeom prst="rect">
                <a:avLst/>
              </a:prstGeom>
              <a:blipFill>
                <a:blip r:embed="rId3"/>
                <a:stretch>
                  <a:fillRect l="-3368" r="-1895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96396" y="3712818"/>
                <a:ext cx="15628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/>
                  <a:t>-intercept: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96" y="3712818"/>
                <a:ext cx="1562889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07310" y="3730797"/>
                <a:ext cx="33923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2400" dirty="0"/>
                  <a:t>When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br>
                  <a:rPr lang="en-GB" sz="24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sz="2400" b="1" dirty="0"/>
                  <a:t>i.e. the constant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310" y="3730797"/>
                <a:ext cx="3392388" cy="1200329"/>
              </a:xfrm>
              <a:prstGeom prst="rect">
                <a:avLst/>
              </a:prstGeom>
              <a:blipFill>
                <a:blip r:embed="rId5"/>
                <a:stretch>
                  <a:fillRect l="-2693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903144" y="5321314"/>
            <a:ext cx="1692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Turning point: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20626" y="5321314"/>
                <a:ext cx="298931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2400" b="1" dirty="0">
                    <a:latin typeface="Cambria Math" panose="02040503050406030204" pitchFamily="18" charset="0"/>
                  </a:rPr>
                  <a:t>Complete the square</a:t>
                </a:r>
                <a:br>
                  <a:rPr lang="en-GB" sz="240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sz="2400" dirty="0"/>
                  <a:t>Min point: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,−4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626" y="5321314"/>
                <a:ext cx="2989316" cy="1200329"/>
              </a:xfrm>
              <a:prstGeom prst="rect">
                <a:avLst/>
              </a:prstGeom>
              <a:blipFill>
                <a:blip r:embed="rId6"/>
                <a:stretch>
                  <a:fillRect l="-3055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7130109" y="4844097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218341" y="2108747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31673" y="4818054"/>
                <a:ext cx="7313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673" y="4818054"/>
                <a:ext cx="731340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591942" y="4862203"/>
            <a:ext cx="435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27" name="Freeform 3"/>
          <p:cNvSpPr/>
          <p:nvPr/>
        </p:nvSpPr>
        <p:spPr>
          <a:xfrm>
            <a:off x="7056365" y="2553285"/>
            <a:ext cx="3392388" cy="2788686"/>
          </a:xfrm>
          <a:custGeom>
            <a:avLst/>
            <a:gdLst>
              <a:gd name="connsiteX0" fmla="*/ 0 w 4686300"/>
              <a:gd name="connsiteY0" fmla="*/ 88900 h 3763386"/>
              <a:gd name="connsiteX1" fmla="*/ 660400 w 4686300"/>
              <a:gd name="connsiteY1" fmla="*/ 2095500 h 3763386"/>
              <a:gd name="connsiteX2" fmla="*/ 1612900 w 4686300"/>
              <a:gd name="connsiteY2" fmla="*/ 3416300 h 3763386"/>
              <a:gd name="connsiteX3" fmla="*/ 2501900 w 4686300"/>
              <a:gd name="connsiteY3" fmla="*/ 3759200 h 3763386"/>
              <a:gd name="connsiteX4" fmla="*/ 3225800 w 4686300"/>
              <a:gd name="connsiteY4" fmla="*/ 3543300 h 3763386"/>
              <a:gd name="connsiteX5" fmla="*/ 3886200 w 4686300"/>
              <a:gd name="connsiteY5" fmla="*/ 2679700 h 3763386"/>
              <a:gd name="connsiteX6" fmla="*/ 4432300 w 4686300"/>
              <a:gd name="connsiteY6" fmla="*/ 1346200 h 3763386"/>
              <a:gd name="connsiteX7" fmla="*/ 4686300 w 4686300"/>
              <a:gd name="connsiteY7" fmla="*/ 0 h 376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6300" h="3763386">
                <a:moveTo>
                  <a:pt x="0" y="88900"/>
                </a:moveTo>
                <a:cubicBezTo>
                  <a:pt x="195791" y="814916"/>
                  <a:pt x="391583" y="1540933"/>
                  <a:pt x="660400" y="2095500"/>
                </a:cubicBezTo>
                <a:cubicBezTo>
                  <a:pt x="929217" y="2650067"/>
                  <a:pt x="1305983" y="3139017"/>
                  <a:pt x="1612900" y="3416300"/>
                </a:cubicBezTo>
                <a:cubicBezTo>
                  <a:pt x="1919817" y="3693583"/>
                  <a:pt x="2233083" y="3738033"/>
                  <a:pt x="2501900" y="3759200"/>
                </a:cubicBezTo>
                <a:cubicBezTo>
                  <a:pt x="2770717" y="3780367"/>
                  <a:pt x="2995083" y="3723217"/>
                  <a:pt x="3225800" y="3543300"/>
                </a:cubicBezTo>
                <a:cubicBezTo>
                  <a:pt x="3456517" y="3363383"/>
                  <a:pt x="3685117" y="3045883"/>
                  <a:pt x="3886200" y="2679700"/>
                </a:cubicBezTo>
                <a:cubicBezTo>
                  <a:pt x="4087283" y="2313517"/>
                  <a:pt x="4298950" y="1792817"/>
                  <a:pt x="4432300" y="1346200"/>
                </a:cubicBezTo>
                <a:cubicBezTo>
                  <a:pt x="4565650" y="899583"/>
                  <a:pt x="4625975" y="449791"/>
                  <a:pt x="46863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170316" y="5209646"/>
                <a:ext cx="5441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3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316" y="5209646"/>
                <a:ext cx="544140" cy="400110"/>
              </a:xfrm>
              <a:prstGeom prst="rect">
                <a:avLst/>
              </a:prstGeom>
              <a:blipFill>
                <a:blip r:embed="rId8"/>
                <a:stretch>
                  <a:fillRect t="-9231" r="-3333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460584" y="5459814"/>
                <a:ext cx="14211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,−4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584" y="5459814"/>
                <a:ext cx="142115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8762084" y="5279910"/>
            <a:ext cx="121394" cy="12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604471" y="465943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4471" y="4659431"/>
                <a:ext cx="28803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074325" y="174814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325" y="1748141"/>
                <a:ext cx="288032" cy="369332"/>
              </a:xfrm>
              <a:prstGeom prst="rect">
                <a:avLst/>
              </a:prstGeom>
              <a:blipFill>
                <a:blip r:embed="rId11"/>
                <a:stretch>
                  <a:fillRect r="-638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1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5" grpId="0"/>
      <p:bldP spid="26" grpId="0"/>
      <p:bldP spid="27" grpId="0" animBg="1"/>
      <p:bldP spid="28" grpId="0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7729" y="260589"/>
                <a:ext cx="9349972" cy="195290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dirty="0"/>
                  <a:t>Sketch the graph </a:t>
                </a:r>
                <a14:m>
                  <m:oMath xmlns:m="http://schemas.openxmlformats.org/officeDocument/2006/math">
                    <m:r>
                      <a:rPr lang="en-GB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4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4000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40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4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4000" b="1" i="1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GB" sz="4000" dirty="0"/>
                  <a:t>, </a:t>
                </a:r>
              </a:p>
              <a:p>
                <a:pPr algn="ctr"/>
                <a:r>
                  <a:rPr lang="en-GB" sz="4000" dirty="0"/>
                  <a:t>indicating any intercepts with the axis, </a:t>
                </a:r>
              </a:p>
              <a:p>
                <a:pPr algn="ctr"/>
                <a:r>
                  <a:rPr lang="en-GB" sz="4000" dirty="0"/>
                  <a:t>and the equation of the line of symmetry.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729" y="260589"/>
                <a:ext cx="9349972" cy="1952907"/>
              </a:xfrm>
              <a:prstGeom prst="rect">
                <a:avLst/>
              </a:prstGeom>
              <a:blipFill>
                <a:blip r:embed="rId2"/>
                <a:stretch>
                  <a:fillRect t="-287" b="-747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5A68984E-97B6-04F6-657A-D7E2AA1236AC}"/>
              </a:ext>
            </a:extLst>
          </p:cNvPr>
          <p:cNvGrpSpPr/>
          <p:nvPr/>
        </p:nvGrpSpPr>
        <p:grpSpPr>
          <a:xfrm>
            <a:off x="2927648" y="2348880"/>
            <a:ext cx="5241072" cy="4382302"/>
            <a:chOff x="4234430" y="3770927"/>
            <a:chExt cx="2099853" cy="21841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4234430" y="5211166"/>
              <a:ext cx="1944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4835832" y="3797408"/>
              <a:ext cx="10666" cy="21138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118259" y="5048100"/>
                  <a:ext cx="216024" cy="200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8259" y="5048100"/>
                  <a:ext cx="216024" cy="20055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Freeform 3"/>
            <p:cNvSpPr/>
            <p:nvPr/>
          </p:nvSpPr>
          <p:spPr>
            <a:xfrm>
              <a:off x="4652313" y="4036834"/>
              <a:ext cx="1590530" cy="1377298"/>
            </a:xfrm>
            <a:custGeom>
              <a:avLst/>
              <a:gdLst>
                <a:gd name="connsiteX0" fmla="*/ 0 w 4686300"/>
                <a:gd name="connsiteY0" fmla="*/ 88900 h 3763386"/>
                <a:gd name="connsiteX1" fmla="*/ 660400 w 4686300"/>
                <a:gd name="connsiteY1" fmla="*/ 2095500 h 3763386"/>
                <a:gd name="connsiteX2" fmla="*/ 1612900 w 4686300"/>
                <a:gd name="connsiteY2" fmla="*/ 3416300 h 3763386"/>
                <a:gd name="connsiteX3" fmla="*/ 2501900 w 4686300"/>
                <a:gd name="connsiteY3" fmla="*/ 3759200 h 3763386"/>
                <a:gd name="connsiteX4" fmla="*/ 3225800 w 4686300"/>
                <a:gd name="connsiteY4" fmla="*/ 3543300 h 3763386"/>
                <a:gd name="connsiteX5" fmla="*/ 3886200 w 4686300"/>
                <a:gd name="connsiteY5" fmla="*/ 2679700 h 3763386"/>
                <a:gd name="connsiteX6" fmla="*/ 4432300 w 4686300"/>
                <a:gd name="connsiteY6" fmla="*/ 1346200 h 3763386"/>
                <a:gd name="connsiteX7" fmla="*/ 4686300 w 4686300"/>
                <a:gd name="connsiteY7" fmla="*/ 0 h 376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86300" h="3763386">
                  <a:moveTo>
                    <a:pt x="0" y="88900"/>
                  </a:moveTo>
                  <a:cubicBezTo>
                    <a:pt x="195791" y="814916"/>
                    <a:pt x="391583" y="1540933"/>
                    <a:pt x="660400" y="2095500"/>
                  </a:cubicBezTo>
                  <a:cubicBezTo>
                    <a:pt x="929217" y="2650067"/>
                    <a:pt x="1305983" y="3139017"/>
                    <a:pt x="1612900" y="3416300"/>
                  </a:cubicBezTo>
                  <a:cubicBezTo>
                    <a:pt x="1919817" y="3693583"/>
                    <a:pt x="2233083" y="3738033"/>
                    <a:pt x="2501900" y="3759200"/>
                  </a:cubicBezTo>
                  <a:cubicBezTo>
                    <a:pt x="2770717" y="3780367"/>
                    <a:pt x="2995083" y="3723217"/>
                    <a:pt x="3225800" y="3543300"/>
                  </a:cubicBezTo>
                  <a:cubicBezTo>
                    <a:pt x="3456517" y="3363383"/>
                    <a:pt x="3685117" y="3045883"/>
                    <a:pt x="3886200" y="2679700"/>
                  </a:cubicBezTo>
                  <a:cubicBezTo>
                    <a:pt x="4087283" y="2313517"/>
                    <a:pt x="4298950" y="1792817"/>
                    <a:pt x="4432300" y="1346200"/>
                  </a:cubicBezTo>
                  <a:cubicBezTo>
                    <a:pt x="4565650" y="899583"/>
                    <a:pt x="4625975" y="449791"/>
                    <a:pt x="46863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33394" y="5211166"/>
              <a:ext cx="154056" cy="230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12480" y="5193942"/>
              <a:ext cx="153266" cy="230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38333" y="4638868"/>
              <a:ext cx="197498" cy="230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10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5448173" y="5353365"/>
              <a:ext cx="121394" cy="1229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490128" y="3868496"/>
              <a:ext cx="18883" cy="208659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378879" y="3770927"/>
                  <a:ext cx="628648" cy="389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8879" y="3770927"/>
                  <a:ext cx="628648" cy="38943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1070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3392" y="373318"/>
                <a:ext cx="11017224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600" dirty="0"/>
                  <a:t>Sketch the graph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36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endParaRPr lang="en-GB" sz="3600" dirty="0"/>
              </a:p>
              <a:p>
                <a:pPr algn="ctr"/>
                <a:r>
                  <a:rPr lang="en-GB" sz="3600" dirty="0"/>
                  <a:t>indicating any intercepts with the axis, the turning point.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373318"/>
                <a:ext cx="11017224" cy="1200329"/>
              </a:xfrm>
              <a:prstGeom prst="rect">
                <a:avLst/>
              </a:prstGeom>
              <a:blipFill>
                <a:blip r:embed="rId3"/>
                <a:stretch>
                  <a:fillRect t="-448" b="-1031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3C7FFF94-4D9E-0AA5-7607-527C76CB59EB}"/>
              </a:ext>
            </a:extLst>
          </p:cNvPr>
          <p:cNvGrpSpPr/>
          <p:nvPr/>
        </p:nvGrpSpPr>
        <p:grpSpPr>
          <a:xfrm>
            <a:off x="3215680" y="2132856"/>
            <a:ext cx="6361191" cy="4248472"/>
            <a:chOff x="5714527" y="4589245"/>
            <a:chExt cx="2288180" cy="1869866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5868144" y="6314660"/>
              <a:ext cx="1944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cxnSpLocks/>
            </p:cNvCxnSpPr>
            <p:nvPr/>
          </p:nvCxnSpPr>
          <p:spPr>
            <a:xfrm flipV="1">
              <a:off x="6918058" y="4589245"/>
              <a:ext cx="0" cy="18698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7786683" y="6251417"/>
                  <a:ext cx="216024" cy="2031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6683" y="6251417"/>
                  <a:ext cx="216024" cy="20319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Freeform 3"/>
            <p:cNvSpPr/>
            <p:nvPr/>
          </p:nvSpPr>
          <p:spPr>
            <a:xfrm>
              <a:off x="5714527" y="4757028"/>
              <a:ext cx="1433790" cy="998597"/>
            </a:xfrm>
            <a:custGeom>
              <a:avLst/>
              <a:gdLst>
                <a:gd name="connsiteX0" fmla="*/ 0 w 4686300"/>
                <a:gd name="connsiteY0" fmla="*/ 88900 h 3763386"/>
                <a:gd name="connsiteX1" fmla="*/ 660400 w 4686300"/>
                <a:gd name="connsiteY1" fmla="*/ 2095500 h 3763386"/>
                <a:gd name="connsiteX2" fmla="*/ 1612900 w 4686300"/>
                <a:gd name="connsiteY2" fmla="*/ 3416300 h 3763386"/>
                <a:gd name="connsiteX3" fmla="*/ 2501900 w 4686300"/>
                <a:gd name="connsiteY3" fmla="*/ 3759200 h 3763386"/>
                <a:gd name="connsiteX4" fmla="*/ 3225800 w 4686300"/>
                <a:gd name="connsiteY4" fmla="*/ 3543300 h 3763386"/>
                <a:gd name="connsiteX5" fmla="*/ 3886200 w 4686300"/>
                <a:gd name="connsiteY5" fmla="*/ 2679700 h 3763386"/>
                <a:gd name="connsiteX6" fmla="*/ 4432300 w 4686300"/>
                <a:gd name="connsiteY6" fmla="*/ 1346200 h 3763386"/>
                <a:gd name="connsiteX7" fmla="*/ 4686300 w 4686300"/>
                <a:gd name="connsiteY7" fmla="*/ 0 h 376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86300" h="3763386">
                  <a:moveTo>
                    <a:pt x="0" y="88900"/>
                  </a:moveTo>
                  <a:cubicBezTo>
                    <a:pt x="195791" y="814916"/>
                    <a:pt x="391583" y="1540933"/>
                    <a:pt x="660400" y="2095500"/>
                  </a:cubicBezTo>
                  <a:cubicBezTo>
                    <a:pt x="929217" y="2650067"/>
                    <a:pt x="1305983" y="3139017"/>
                    <a:pt x="1612900" y="3416300"/>
                  </a:cubicBezTo>
                  <a:cubicBezTo>
                    <a:pt x="1919817" y="3693583"/>
                    <a:pt x="2233083" y="3738033"/>
                    <a:pt x="2501900" y="3759200"/>
                  </a:cubicBezTo>
                  <a:cubicBezTo>
                    <a:pt x="2770717" y="3780367"/>
                    <a:pt x="2995083" y="3723217"/>
                    <a:pt x="3225800" y="3543300"/>
                  </a:cubicBezTo>
                  <a:cubicBezTo>
                    <a:pt x="3456517" y="3363383"/>
                    <a:pt x="3685117" y="3045883"/>
                    <a:pt x="3886200" y="2679700"/>
                  </a:cubicBezTo>
                  <a:cubicBezTo>
                    <a:pt x="4087283" y="2313517"/>
                    <a:pt x="4298950" y="1792817"/>
                    <a:pt x="4432300" y="1346200"/>
                  </a:cubicBezTo>
                  <a:cubicBezTo>
                    <a:pt x="4565650" y="899583"/>
                    <a:pt x="4625975" y="449791"/>
                    <a:pt x="46863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948094" y="5412554"/>
              <a:ext cx="514722" cy="230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11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6458277" y="5716641"/>
              <a:ext cx="85111" cy="779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232567" y="5831644"/>
                  <a:ext cx="466234" cy="2302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−2,7</m:t>
                            </m:r>
                          </m:e>
                        </m:d>
                      </m:oMath>
                    </m:oMathPara>
                  </a14:m>
                  <a:endParaRPr lang="en-GB" sz="4400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2567" y="5831644"/>
                  <a:ext cx="466234" cy="23028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9F470A-F428-A4C2-EBAB-6564939D1D50}"/>
                  </a:ext>
                </a:extLst>
              </p:cNvPr>
              <p:cNvSpPr txBox="1"/>
              <p:nvPr/>
            </p:nvSpPr>
            <p:spPr>
              <a:xfrm>
                <a:off x="5930986" y="1813026"/>
                <a:ext cx="6005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9F470A-F428-A4C2-EBAB-6564939D1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986" y="1813026"/>
                <a:ext cx="600551" cy="461665"/>
              </a:xfrm>
              <a:prstGeom prst="rect">
                <a:avLst/>
              </a:prstGeom>
              <a:blipFill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67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20879</TotalTime>
  <Words>459</Words>
  <Application>Microsoft Office PowerPoint</Application>
  <PresentationFormat>Widescreen</PresentationFormat>
  <Paragraphs>81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Stewart Gale</cp:lastModifiedBy>
  <cp:revision>757</cp:revision>
  <dcterms:created xsi:type="dcterms:W3CDTF">2013-02-28T07:36:55Z</dcterms:created>
  <dcterms:modified xsi:type="dcterms:W3CDTF">2023-06-19T12:22:21Z</dcterms:modified>
</cp:coreProperties>
</file>