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512" r:id="rId2"/>
    <p:sldId id="513" r:id="rId3"/>
    <p:sldId id="484" r:id="rId4"/>
    <p:sldId id="514" r:id="rId5"/>
    <p:sldId id="517" r:id="rId6"/>
    <p:sldId id="485" r:id="rId7"/>
    <p:sldId id="509" r:id="rId8"/>
    <p:sldId id="515" r:id="rId9"/>
    <p:sldId id="516" r:id="rId10"/>
    <p:sldId id="511" r:id="rId11"/>
    <p:sldId id="510" r:id="rId12"/>
    <p:sldId id="518" r:id="rId13"/>
    <p:sldId id="51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EF6DD4-4C04-45C1-B2E3-5003B6105376}" v="10" dt="2023-06-18T18:33:02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80" autoAdjust="0"/>
    <p:restoredTop sz="95373" autoAdjust="0"/>
  </p:normalViewPr>
  <p:slideViewPr>
    <p:cSldViewPr>
      <p:cViewPr>
        <p:scale>
          <a:sx n="80" d="100"/>
          <a:sy n="80" d="100"/>
        </p:scale>
        <p:origin x="555" y="336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D5EF6DD4-4C04-45C1-B2E3-5003B6105376}"/>
    <pc:docChg chg="undo custSel modSld modMainMaster modNotesMaster">
      <pc:chgData name="Stewart Gale" userId="3647ddd2-6040-41ae-a96d-232c23482af8" providerId="ADAL" clId="{D5EF6DD4-4C04-45C1-B2E3-5003B6105376}" dt="2023-06-18T18:33:07.084" v="62" actId="1076"/>
      <pc:docMkLst>
        <pc:docMk/>
      </pc:docMkLst>
      <pc:sldChg chg="delSp modSp mod">
        <pc:chgData name="Stewart Gale" userId="3647ddd2-6040-41ae-a96d-232c23482af8" providerId="ADAL" clId="{D5EF6DD4-4C04-45C1-B2E3-5003B6105376}" dt="2023-06-18T18:31:13.655" v="14" actId="1076"/>
        <pc:sldMkLst>
          <pc:docMk/>
          <pc:sldMk cId="3617830027" sldId="484"/>
        </pc:sldMkLst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3617830027" sldId="484"/>
            <ac:spMk id="3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1:13.655" v="14" actId="1076"/>
          <ac:spMkLst>
            <pc:docMk/>
            <pc:sldMk cId="3617830027" sldId="484"/>
            <ac:spMk id="8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1:13.655" v="14" actId="1076"/>
          <ac:spMkLst>
            <pc:docMk/>
            <pc:sldMk cId="3617830027" sldId="484"/>
            <ac:spMk id="12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1:13.655" v="14" actId="1076"/>
          <ac:spMkLst>
            <pc:docMk/>
            <pc:sldMk cId="3617830027" sldId="484"/>
            <ac:spMk id="13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1:13.655" v="14" actId="1076"/>
          <ac:spMkLst>
            <pc:docMk/>
            <pc:sldMk cId="3617830027" sldId="484"/>
            <ac:spMk id="14" creationId="{00000000-0000-0000-0000-000000000000}"/>
          </ac:spMkLst>
        </pc:spChg>
        <pc:grpChg chg="del mod">
          <ac:chgData name="Stewart Gale" userId="3647ddd2-6040-41ae-a96d-232c23482af8" providerId="ADAL" clId="{D5EF6DD4-4C04-45C1-B2E3-5003B6105376}" dt="2023-06-18T18:31:09.376" v="13" actId="478"/>
          <ac:grpSpMkLst>
            <pc:docMk/>
            <pc:sldMk cId="3617830027" sldId="484"/>
            <ac:grpSpMk id="2" creationId="{00000000-0000-0000-0000-000000000000}"/>
          </ac:grpSpMkLst>
        </pc:grpChg>
        <pc:cxnChg chg="mod">
          <ac:chgData name="Stewart Gale" userId="3647ddd2-6040-41ae-a96d-232c23482af8" providerId="ADAL" clId="{D5EF6DD4-4C04-45C1-B2E3-5003B6105376}" dt="2023-06-18T18:30:23.837" v="0"/>
          <ac:cxnSpMkLst>
            <pc:docMk/>
            <pc:sldMk cId="3617830027" sldId="484"/>
            <ac:cxnSpMk id="4" creationId="{00000000-0000-0000-0000-000000000000}"/>
          </ac:cxnSpMkLst>
        </pc:cxnChg>
      </pc:sldChg>
      <pc:sldChg chg="delSp modSp mod modNotes">
        <pc:chgData name="Stewart Gale" userId="3647ddd2-6040-41ae-a96d-232c23482af8" providerId="ADAL" clId="{D5EF6DD4-4C04-45C1-B2E3-5003B6105376}" dt="2023-06-18T18:31:41.124" v="26" actId="1076"/>
        <pc:sldMkLst>
          <pc:docMk/>
          <pc:sldMk cId="1675231928" sldId="485"/>
        </pc:sldMkLst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1675231928" sldId="485"/>
            <ac:spMk id="3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1:41.124" v="26" actId="1076"/>
          <ac:spMkLst>
            <pc:docMk/>
            <pc:sldMk cId="1675231928" sldId="485"/>
            <ac:spMk id="5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1675231928" sldId="485"/>
            <ac:spMk id="6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1675231928" sldId="485"/>
            <ac:spMk id="8" creationId="{16F89428-A974-B900-B2E1-B2AF3959E22D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1675231928" sldId="485"/>
            <ac:spMk id="12" creationId="{E8F07619-ECC2-3BA9-23DC-739B844BA381}"/>
          </ac:spMkLst>
        </pc:spChg>
        <pc:grpChg chg="del mod">
          <ac:chgData name="Stewart Gale" userId="3647ddd2-6040-41ae-a96d-232c23482af8" providerId="ADAL" clId="{D5EF6DD4-4C04-45C1-B2E3-5003B6105376}" dt="2023-06-18T18:31:35.383" v="23" actId="478"/>
          <ac:grpSpMkLst>
            <pc:docMk/>
            <pc:sldMk cId="1675231928" sldId="485"/>
            <ac:grpSpMk id="2" creationId="{00000000-0000-0000-0000-000000000000}"/>
          </ac:grpSpMkLst>
        </pc:grpChg>
        <pc:cxnChg chg="mod">
          <ac:chgData name="Stewart Gale" userId="3647ddd2-6040-41ae-a96d-232c23482af8" providerId="ADAL" clId="{D5EF6DD4-4C04-45C1-B2E3-5003B6105376}" dt="2023-06-18T18:30:23.837" v="0"/>
          <ac:cxnSpMkLst>
            <pc:docMk/>
            <pc:sldMk cId="1675231928" sldId="485"/>
            <ac:cxnSpMk id="4" creationId="{00000000-0000-0000-0000-000000000000}"/>
          </ac:cxnSpMkLst>
        </pc:cxnChg>
      </pc:sldChg>
      <pc:sldChg chg="delSp modSp mod">
        <pc:chgData name="Stewart Gale" userId="3647ddd2-6040-41ae-a96d-232c23482af8" providerId="ADAL" clId="{D5EF6DD4-4C04-45C1-B2E3-5003B6105376}" dt="2023-06-18T18:31:46.851" v="28" actId="1076"/>
        <pc:sldMkLst>
          <pc:docMk/>
          <pc:sldMk cId="4210836629" sldId="509"/>
        </pc:sldMkLst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4210836629" sldId="509"/>
            <ac:spMk id="3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4210836629" sldId="509"/>
            <ac:spMk id="5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1:46.851" v="28" actId="1076"/>
          <ac:spMkLst>
            <pc:docMk/>
            <pc:sldMk cId="4210836629" sldId="509"/>
            <ac:spMk id="6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4210836629" sldId="509"/>
            <ac:spMk id="7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4210836629" sldId="509"/>
            <ac:spMk id="8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4210836629" sldId="509"/>
            <ac:spMk id="10" creationId="{11C7CB77-6099-68B7-A95E-7032B03C5771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4210836629" sldId="509"/>
            <ac:spMk id="12" creationId="{89FAABAA-CAB5-A63D-AD9F-481D05DA0CAA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4210836629" sldId="509"/>
            <ac:spMk id="14" creationId="{DC7774BC-7C21-5643-53D4-5DF1F18DF402}"/>
          </ac:spMkLst>
        </pc:spChg>
        <pc:grpChg chg="del mod">
          <ac:chgData name="Stewart Gale" userId="3647ddd2-6040-41ae-a96d-232c23482af8" providerId="ADAL" clId="{D5EF6DD4-4C04-45C1-B2E3-5003B6105376}" dt="2023-06-18T18:31:44.514" v="27" actId="478"/>
          <ac:grpSpMkLst>
            <pc:docMk/>
            <pc:sldMk cId="4210836629" sldId="509"/>
            <ac:grpSpMk id="2" creationId="{00000000-0000-0000-0000-000000000000}"/>
          </ac:grpSpMkLst>
        </pc:grpChg>
        <pc:cxnChg chg="mod">
          <ac:chgData name="Stewart Gale" userId="3647ddd2-6040-41ae-a96d-232c23482af8" providerId="ADAL" clId="{D5EF6DD4-4C04-45C1-B2E3-5003B6105376}" dt="2023-06-18T18:30:23.837" v="0"/>
          <ac:cxnSpMkLst>
            <pc:docMk/>
            <pc:sldMk cId="4210836629" sldId="509"/>
            <ac:cxnSpMk id="4" creationId="{00000000-0000-0000-0000-000000000000}"/>
          </ac:cxnSpMkLst>
        </pc:cxnChg>
      </pc:sldChg>
      <pc:sldChg chg="delSp modSp mod">
        <pc:chgData name="Stewart Gale" userId="3647ddd2-6040-41ae-a96d-232c23482af8" providerId="ADAL" clId="{D5EF6DD4-4C04-45C1-B2E3-5003B6105376}" dt="2023-06-18T18:32:38.096" v="48" actId="1076"/>
        <pc:sldMkLst>
          <pc:docMk/>
          <pc:sldMk cId="1558509889" sldId="510"/>
        </pc:sldMkLst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1558509889" sldId="510"/>
            <ac:spMk id="3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1558509889" sldId="510"/>
            <ac:spMk id="6" creationId="{B884E46E-BC2B-C631-46FA-4B7D8B9C0275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1558509889" sldId="510"/>
            <ac:spMk id="8" creationId="{3B3D2497-E27B-88BC-F750-0B454C7EF844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1558509889" sldId="510"/>
            <ac:spMk id="10" creationId="{5D46D6E5-EBEB-9B9A-9D94-7FB45DDCCD9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1558509889" sldId="510"/>
            <ac:spMk id="12" creationId="{C860F63F-9EC8-C011-EDD7-89CE50323778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1558509889" sldId="510"/>
            <ac:spMk id="18" creationId="{BB79DE5D-061A-95CF-A2F9-05DD88E54491}"/>
          </ac:spMkLst>
        </pc:spChg>
        <pc:spChg chg="mod">
          <ac:chgData name="Stewart Gale" userId="3647ddd2-6040-41ae-a96d-232c23482af8" providerId="ADAL" clId="{D5EF6DD4-4C04-45C1-B2E3-5003B6105376}" dt="2023-06-18T18:32:38.096" v="48" actId="1076"/>
          <ac:spMkLst>
            <pc:docMk/>
            <pc:sldMk cId="1558509889" sldId="510"/>
            <ac:spMk id="26" creationId="{00000000-0000-0000-0000-000000000000}"/>
          </ac:spMkLst>
        </pc:spChg>
        <pc:grpChg chg="del mod">
          <ac:chgData name="Stewart Gale" userId="3647ddd2-6040-41ae-a96d-232c23482af8" providerId="ADAL" clId="{D5EF6DD4-4C04-45C1-B2E3-5003B6105376}" dt="2023-06-18T18:32:30.485" v="43" actId="478"/>
          <ac:grpSpMkLst>
            <pc:docMk/>
            <pc:sldMk cId="1558509889" sldId="510"/>
            <ac:grpSpMk id="2" creationId="{00000000-0000-0000-0000-000000000000}"/>
          </ac:grpSpMkLst>
        </pc:grpChg>
        <pc:cxnChg chg="mod">
          <ac:chgData name="Stewart Gale" userId="3647ddd2-6040-41ae-a96d-232c23482af8" providerId="ADAL" clId="{D5EF6DD4-4C04-45C1-B2E3-5003B6105376}" dt="2023-06-18T18:30:23.837" v="0"/>
          <ac:cxnSpMkLst>
            <pc:docMk/>
            <pc:sldMk cId="1558509889" sldId="510"/>
            <ac:cxnSpMk id="4" creationId="{00000000-0000-0000-0000-000000000000}"/>
          </ac:cxnSpMkLst>
        </pc:cxnChg>
        <pc:cxnChg chg="mod">
          <ac:chgData name="Stewart Gale" userId="3647ddd2-6040-41ae-a96d-232c23482af8" providerId="ADAL" clId="{D5EF6DD4-4C04-45C1-B2E3-5003B6105376}" dt="2023-06-18T18:30:23.837" v="0"/>
          <ac:cxnSpMkLst>
            <pc:docMk/>
            <pc:sldMk cId="1558509889" sldId="510"/>
            <ac:cxnSpMk id="14" creationId="{D6584D76-A384-ED7C-99A3-B890FA02947F}"/>
          </ac:cxnSpMkLst>
        </pc:cxnChg>
      </pc:sldChg>
      <pc:sldChg chg="delSp modSp mod">
        <pc:chgData name="Stewart Gale" userId="3647ddd2-6040-41ae-a96d-232c23482af8" providerId="ADAL" clId="{D5EF6DD4-4C04-45C1-B2E3-5003B6105376}" dt="2023-06-18T18:32:26.464" v="42" actId="1076"/>
        <pc:sldMkLst>
          <pc:docMk/>
          <pc:sldMk cId="1569170863" sldId="511"/>
        </pc:sldMkLst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1569170863" sldId="511"/>
            <ac:spMk id="3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2:21.915" v="41" actId="1076"/>
          <ac:spMkLst>
            <pc:docMk/>
            <pc:sldMk cId="1569170863" sldId="511"/>
            <ac:spMk id="9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2:21.915" v="41" actId="1076"/>
          <ac:spMkLst>
            <pc:docMk/>
            <pc:sldMk cId="1569170863" sldId="511"/>
            <ac:spMk id="10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2:21.915" v="41" actId="1076"/>
          <ac:spMkLst>
            <pc:docMk/>
            <pc:sldMk cId="1569170863" sldId="511"/>
            <ac:spMk id="11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2:21.915" v="41" actId="1076"/>
          <ac:spMkLst>
            <pc:docMk/>
            <pc:sldMk cId="1569170863" sldId="511"/>
            <ac:spMk id="12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2:26.464" v="42" actId="1076"/>
          <ac:spMkLst>
            <pc:docMk/>
            <pc:sldMk cId="1569170863" sldId="511"/>
            <ac:spMk id="14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2:26.464" v="42" actId="1076"/>
          <ac:spMkLst>
            <pc:docMk/>
            <pc:sldMk cId="1569170863" sldId="511"/>
            <ac:spMk id="15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2:26.464" v="42" actId="1076"/>
          <ac:spMkLst>
            <pc:docMk/>
            <pc:sldMk cId="1569170863" sldId="511"/>
            <ac:spMk id="16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2:26.464" v="42" actId="1076"/>
          <ac:spMkLst>
            <pc:docMk/>
            <pc:sldMk cId="1569170863" sldId="511"/>
            <ac:spMk id="17" creationId="{00000000-0000-0000-0000-000000000000}"/>
          </ac:spMkLst>
        </pc:spChg>
        <pc:grpChg chg="del mod">
          <ac:chgData name="Stewart Gale" userId="3647ddd2-6040-41ae-a96d-232c23482af8" providerId="ADAL" clId="{D5EF6DD4-4C04-45C1-B2E3-5003B6105376}" dt="2023-06-18T18:32:12.157" v="40" actId="478"/>
          <ac:grpSpMkLst>
            <pc:docMk/>
            <pc:sldMk cId="1569170863" sldId="511"/>
            <ac:grpSpMk id="2" creationId="{00000000-0000-0000-0000-000000000000}"/>
          </ac:grpSpMkLst>
        </pc:grpChg>
        <pc:cxnChg chg="mod">
          <ac:chgData name="Stewart Gale" userId="3647ddd2-6040-41ae-a96d-232c23482af8" providerId="ADAL" clId="{D5EF6DD4-4C04-45C1-B2E3-5003B6105376}" dt="2023-06-18T18:30:23.837" v="0"/>
          <ac:cxnSpMkLst>
            <pc:docMk/>
            <pc:sldMk cId="1569170863" sldId="511"/>
            <ac:cxnSpMk id="4" creationId="{00000000-0000-0000-0000-000000000000}"/>
          </ac:cxnSpMkLst>
        </pc:cxnChg>
      </pc:sldChg>
      <pc:sldChg chg="modSp mod">
        <pc:chgData name="Stewart Gale" userId="3647ddd2-6040-41ae-a96d-232c23482af8" providerId="ADAL" clId="{D5EF6DD4-4C04-45C1-B2E3-5003B6105376}" dt="2023-06-18T18:30:50.044" v="10" actId="1076"/>
        <pc:sldMkLst>
          <pc:docMk/>
          <pc:sldMk cId="1099268568" sldId="512"/>
        </pc:sldMkLst>
        <pc:spChg chg="mod">
          <ac:chgData name="Stewart Gale" userId="3647ddd2-6040-41ae-a96d-232c23482af8" providerId="ADAL" clId="{D5EF6DD4-4C04-45C1-B2E3-5003B6105376}" dt="2023-06-18T18:30:50.044" v="10" actId="1076"/>
          <ac:spMkLst>
            <pc:docMk/>
            <pc:sldMk cId="1099268568" sldId="512"/>
            <ac:spMk id="5" creationId="{00000000-0000-0000-0000-000000000000}"/>
          </ac:spMkLst>
        </pc:spChg>
      </pc:sldChg>
      <pc:sldChg chg="delSp modSp mod">
        <pc:chgData name="Stewart Gale" userId="3647ddd2-6040-41ae-a96d-232c23482af8" providerId="ADAL" clId="{D5EF6DD4-4C04-45C1-B2E3-5003B6105376}" dt="2023-06-18T18:31:05.858" v="12" actId="1076"/>
        <pc:sldMkLst>
          <pc:docMk/>
          <pc:sldMk cId="2355471319" sldId="513"/>
        </pc:sldMkLst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2355471319" sldId="513"/>
            <ac:spMk id="3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1:05.858" v="12" actId="1076"/>
          <ac:spMkLst>
            <pc:docMk/>
            <pc:sldMk cId="2355471319" sldId="513"/>
            <ac:spMk id="6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1:05.858" v="12" actId="1076"/>
          <ac:spMkLst>
            <pc:docMk/>
            <pc:sldMk cId="2355471319" sldId="513"/>
            <ac:spMk id="7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1:05.858" v="12" actId="1076"/>
          <ac:spMkLst>
            <pc:docMk/>
            <pc:sldMk cId="2355471319" sldId="513"/>
            <ac:spMk id="10" creationId="{00000000-0000-0000-0000-000000000000}"/>
          </ac:spMkLst>
        </pc:spChg>
        <pc:grpChg chg="del mod">
          <ac:chgData name="Stewart Gale" userId="3647ddd2-6040-41ae-a96d-232c23482af8" providerId="ADAL" clId="{D5EF6DD4-4C04-45C1-B2E3-5003B6105376}" dt="2023-06-18T18:30:55.740" v="11" actId="478"/>
          <ac:grpSpMkLst>
            <pc:docMk/>
            <pc:sldMk cId="2355471319" sldId="513"/>
            <ac:grpSpMk id="2" creationId="{00000000-0000-0000-0000-000000000000}"/>
          </ac:grpSpMkLst>
        </pc:grpChg>
        <pc:cxnChg chg="mod">
          <ac:chgData name="Stewart Gale" userId="3647ddd2-6040-41ae-a96d-232c23482af8" providerId="ADAL" clId="{D5EF6DD4-4C04-45C1-B2E3-5003B6105376}" dt="2023-06-18T18:30:23.837" v="0"/>
          <ac:cxnSpMkLst>
            <pc:docMk/>
            <pc:sldMk cId="2355471319" sldId="513"/>
            <ac:cxnSpMk id="4" creationId="{00000000-0000-0000-0000-000000000000}"/>
          </ac:cxnSpMkLst>
        </pc:cxnChg>
        <pc:cxnChg chg="mod">
          <ac:chgData name="Stewart Gale" userId="3647ddd2-6040-41ae-a96d-232c23482af8" providerId="ADAL" clId="{D5EF6DD4-4C04-45C1-B2E3-5003B6105376}" dt="2023-06-18T18:31:05.858" v="12" actId="1076"/>
          <ac:cxnSpMkLst>
            <pc:docMk/>
            <pc:sldMk cId="2355471319" sldId="513"/>
            <ac:cxnSpMk id="9" creationId="{00000000-0000-0000-0000-000000000000}"/>
          </ac:cxnSpMkLst>
        </pc:cxnChg>
        <pc:cxnChg chg="mod">
          <ac:chgData name="Stewart Gale" userId="3647ddd2-6040-41ae-a96d-232c23482af8" providerId="ADAL" clId="{D5EF6DD4-4C04-45C1-B2E3-5003B6105376}" dt="2023-06-18T18:31:05.858" v="12" actId="1076"/>
          <ac:cxnSpMkLst>
            <pc:docMk/>
            <pc:sldMk cId="2355471319" sldId="513"/>
            <ac:cxnSpMk id="11" creationId="{00000000-0000-0000-0000-000000000000}"/>
          </ac:cxnSpMkLst>
        </pc:cxnChg>
      </pc:sldChg>
      <pc:sldChg chg="delSp modSp mod">
        <pc:chgData name="Stewart Gale" userId="3647ddd2-6040-41ae-a96d-232c23482af8" providerId="ADAL" clId="{D5EF6DD4-4C04-45C1-B2E3-5003B6105376}" dt="2023-06-18T18:31:21.851" v="18" actId="14100"/>
        <pc:sldMkLst>
          <pc:docMk/>
          <pc:sldMk cId="1890738481" sldId="514"/>
        </pc:sldMkLst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1890738481" sldId="514"/>
            <ac:spMk id="3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1890738481" sldId="514"/>
            <ac:spMk id="6" creationId="{24082B3C-6375-E52E-6805-76FA58B58762}"/>
          </ac:spMkLst>
        </pc:spChg>
        <pc:spChg chg="mod">
          <ac:chgData name="Stewart Gale" userId="3647ddd2-6040-41ae-a96d-232c23482af8" providerId="ADAL" clId="{D5EF6DD4-4C04-45C1-B2E3-5003B6105376}" dt="2023-06-18T18:31:21.851" v="18" actId="14100"/>
          <ac:spMkLst>
            <pc:docMk/>
            <pc:sldMk cId="1890738481" sldId="514"/>
            <ac:spMk id="17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1890738481" sldId="514"/>
            <ac:spMk id="18" creationId="{00000000-0000-0000-0000-000000000000}"/>
          </ac:spMkLst>
        </pc:spChg>
        <pc:grpChg chg="del mod">
          <ac:chgData name="Stewart Gale" userId="3647ddd2-6040-41ae-a96d-232c23482af8" providerId="ADAL" clId="{D5EF6DD4-4C04-45C1-B2E3-5003B6105376}" dt="2023-06-18T18:31:16.054" v="15" actId="478"/>
          <ac:grpSpMkLst>
            <pc:docMk/>
            <pc:sldMk cId="1890738481" sldId="514"/>
            <ac:grpSpMk id="2" creationId="{00000000-0000-0000-0000-000000000000}"/>
          </ac:grpSpMkLst>
        </pc:grpChg>
        <pc:cxnChg chg="mod">
          <ac:chgData name="Stewart Gale" userId="3647ddd2-6040-41ae-a96d-232c23482af8" providerId="ADAL" clId="{D5EF6DD4-4C04-45C1-B2E3-5003B6105376}" dt="2023-06-18T18:30:23.837" v="0"/>
          <ac:cxnSpMkLst>
            <pc:docMk/>
            <pc:sldMk cId="1890738481" sldId="514"/>
            <ac:cxnSpMk id="4" creationId="{00000000-0000-0000-0000-000000000000}"/>
          </ac:cxnSpMkLst>
        </pc:cxnChg>
      </pc:sldChg>
      <pc:sldChg chg="delSp modSp mod">
        <pc:chgData name="Stewart Gale" userId="3647ddd2-6040-41ae-a96d-232c23482af8" providerId="ADAL" clId="{D5EF6DD4-4C04-45C1-B2E3-5003B6105376}" dt="2023-06-18T18:31:55.904" v="32" actId="1076"/>
        <pc:sldMkLst>
          <pc:docMk/>
          <pc:sldMk cId="2719815228" sldId="515"/>
        </pc:sldMkLst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2719815228" sldId="515"/>
            <ac:spMk id="3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2719815228" sldId="515"/>
            <ac:spMk id="5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1:55.904" v="32" actId="1076"/>
          <ac:spMkLst>
            <pc:docMk/>
            <pc:sldMk cId="2719815228" sldId="515"/>
            <ac:spMk id="6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2719815228" sldId="515"/>
            <ac:spMk id="7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2719815228" sldId="515"/>
            <ac:spMk id="9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2719815228" sldId="515"/>
            <ac:spMk id="10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2719815228" sldId="515"/>
            <ac:spMk id="11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2719815228" sldId="515"/>
            <ac:spMk id="12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2719815228" sldId="515"/>
            <ac:spMk id="13" creationId="{00000000-0000-0000-0000-000000000000}"/>
          </ac:spMkLst>
        </pc:spChg>
        <pc:grpChg chg="del mod">
          <ac:chgData name="Stewart Gale" userId="3647ddd2-6040-41ae-a96d-232c23482af8" providerId="ADAL" clId="{D5EF6DD4-4C04-45C1-B2E3-5003B6105376}" dt="2023-06-18T18:31:50.277" v="29" actId="478"/>
          <ac:grpSpMkLst>
            <pc:docMk/>
            <pc:sldMk cId="2719815228" sldId="515"/>
            <ac:grpSpMk id="2" creationId="{00000000-0000-0000-0000-000000000000}"/>
          </ac:grpSpMkLst>
        </pc:grpChg>
        <pc:cxnChg chg="mod">
          <ac:chgData name="Stewart Gale" userId="3647ddd2-6040-41ae-a96d-232c23482af8" providerId="ADAL" clId="{D5EF6DD4-4C04-45C1-B2E3-5003B6105376}" dt="2023-06-18T18:30:23.837" v="0"/>
          <ac:cxnSpMkLst>
            <pc:docMk/>
            <pc:sldMk cId="2719815228" sldId="515"/>
            <ac:cxnSpMk id="4" creationId="{00000000-0000-0000-0000-000000000000}"/>
          </ac:cxnSpMkLst>
        </pc:cxnChg>
        <pc:cxnChg chg="mod">
          <ac:chgData name="Stewart Gale" userId="3647ddd2-6040-41ae-a96d-232c23482af8" providerId="ADAL" clId="{D5EF6DD4-4C04-45C1-B2E3-5003B6105376}" dt="2023-06-18T18:30:23.837" v="0"/>
          <ac:cxnSpMkLst>
            <pc:docMk/>
            <pc:sldMk cId="2719815228" sldId="515"/>
            <ac:cxnSpMk id="15" creationId="{00000000-0000-0000-0000-000000000000}"/>
          </ac:cxnSpMkLst>
        </pc:cxnChg>
        <pc:cxnChg chg="mod">
          <ac:chgData name="Stewart Gale" userId="3647ddd2-6040-41ae-a96d-232c23482af8" providerId="ADAL" clId="{D5EF6DD4-4C04-45C1-B2E3-5003B6105376}" dt="2023-06-18T18:30:23.837" v="0"/>
          <ac:cxnSpMkLst>
            <pc:docMk/>
            <pc:sldMk cId="2719815228" sldId="515"/>
            <ac:cxnSpMk id="16" creationId="{00000000-0000-0000-0000-000000000000}"/>
          </ac:cxnSpMkLst>
        </pc:cxnChg>
      </pc:sldChg>
      <pc:sldChg chg="delSp modSp mod">
        <pc:chgData name="Stewart Gale" userId="3647ddd2-6040-41ae-a96d-232c23482af8" providerId="ADAL" clId="{D5EF6DD4-4C04-45C1-B2E3-5003B6105376}" dt="2023-06-18T18:32:08.253" v="39" actId="1076"/>
        <pc:sldMkLst>
          <pc:docMk/>
          <pc:sldMk cId="97075768" sldId="516"/>
        </pc:sldMkLst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97075768" sldId="516"/>
            <ac:spMk id="3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2:03.175" v="35" actId="1076"/>
          <ac:spMkLst>
            <pc:docMk/>
            <pc:sldMk cId="97075768" sldId="516"/>
            <ac:spMk id="5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2:08.253" v="39" actId="1076"/>
          <ac:spMkLst>
            <pc:docMk/>
            <pc:sldMk cId="97075768" sldId="516"/>
            <ac:spMk id="6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97075768" sldId="516"/>
            <ac:spMk id="7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97075768" sldId="516"/>
            <ac:spMk id="9" creationId="{4FC70AEC-EF9C-B102-F04E-B9401FF5EBF7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97075768" sldId="516"/>
            <ac:spMk id="11" creationId="{9E3DEE92-EE56-E06F-8B95-4DE25E440B33}"/>
          </ac:spMkLst>
        </pc:spChg>
        <pc:grpChg chg="del mod">
          <ac:chgData name="Stewart Gale" userId="3647ddd2-6040-41ae-a96d-232c23482af8" providerId="ADAL" clId="{D5EF6DD4-4C04-45C1-B2E3-5003B6105376}" dt="2023-06-18T18:31:59.773" v="33" actId="478"/>
          <ac:grpSpMkLst>
            <pc:docMk/>
            <pc:sldMk cId="97075768" sldId="516"/>
            <ac:grpSpMk id="2" creationId="{00000000-0000-0000-0000-000000000000}"/>
          </ac:grpSpMkLst>
        </pc:grpChg>
        <pc:cxnChg chg="mod">
          <ac:chgData name="Stewart Gale" userId="3647ddd2-6040-41ae-a96d-232c23482af8" providerId="ADAL" clId="{D5EF6DD4-4C04-45C1-B2E3-5003B6105376}" dt="2023-06-18T18:30:23.837" v="0"/>
          <ac:cxnSpMkLst>
            <pc:docMk/>
            <pc:sldMk cId="97075768" sldId="516"/>
            <ac:cxnSpMk id="4" creationId="{00000000-0000-0000-0000-000000000000}"/>
          </ac:cxnSpMkLst>
        </pc:cxnChg>
      </pc:sldChg>
      <pc:sldChg chg="delSp modSp mod">
        <pc:chgData name="Stewart Gale" userId="3647ddd2-6040-41ae-a96d-232c23482af8" providerId="ADAL" clId="{D5EF6DD4-4C04-45C1-B2E3-5003B6105376}" dt="2023-06-18T18:31:32.795" v="22" actId="1076"/>
        <pc:sldMkLst>
          <pc:docMk/>
          <pc:sldMk cId="423355806" sldId="517"/>
        </pc:sldMkLst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423355806" sldId="517"/>
            <ac:spMk id="3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1:32.795" v="22" actId="1076"/>
          <ac:spMkLst>
            <pc:docMk/>
            <pc:sldMk cId="423355806" sldId="517"/>
            <ac:spMk id="19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423355806" sldId="517"/>
            <ac:spMk id="20" creationId="{00000000-0000-0000-0000-000000000000}"/>
          </ac:spMkLst>
        </pc:spChg>
        <pc:grpChg chg="del mod">
          <ac:chgData name="Stewart Gale" userId="3647ddd2-6040-41ae-a96d-232c23482af8" providerId="ADAL" clId="{D5EF6DD4-4C04-45C1-B2E3-5003B6105376}" dt="2023-06-18T18:31:27" v="19" actId="478"/>
          <ac:grpSpMkLst>
            <pc:docMk/>
            <pc:sldMk cId="423355806" sldId="517"/>
            <ac:grpSpMk id="2" creationId="{00000000-0000-0000-0000-000000000000}"/>
          </ac:grpSpMkLst>
        </pc:grpChg>
        <pc:cxnChg chg="mod">
          <ac:chgData name="Stewart Gale" userId="3647ddd2-6040-41ae-a96d-232c23482af8" providerId="ADAL" clId="{D5EF6DD4-4C04-45C1-B2E3-5003B6105376}" dt="2023-06-18T18:30:23.837" v="0"/>
          <ac:cxnSpMkLst>
            <pc:docMk/>
            <pc:sldMk cId="423355806" sldId="517"/>
            <ac:cxnSpMk id="4" creationId="{00000000-0000-0000-0000-000000000000}"/>
          </ac:cxnSpMkLst>
        </pc:cxnChg>
      </pc:sldChg>
      <pc:sldChg chg="delSp modSp mod">
        <pc:chgData name="Stewart Gale" userId="3647ddd2-6040-41ae-a96d-232c23482af8" providerId="ADAL" clId="{D5EF6DD4-4C04-45C1-B2E3-5003B6105376}" dt="2023-06-18T18:32:51.476" v="55" actId="1076"/>
        <pc:sldMkLst>
          <pc:docMk/>
          <pc:sldMk cId="3597957517" sldId="518"/>
        </pc:sldMkLst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3597957517" sldId="518"/>
            <ac:spMk id="3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3597957517" sldId="518"/>
            <ac:spMk id="6" creationId="{B884E46E-BC2B-C631-46FA-4B7D8B9C0275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3597957517" sldId="518"/>
            <ac:spMk id="8" creationId="{3B3D2497-E27B-88BC-F750-0B454C7EF844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3597957517" sldId="518"/>
            <ac:spMk id="10" creationId="{5D46D6E5-EBEB-9B9A-9D94-7FB45DDCCD9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3597957517" sldId="518"/>
            <ac:spMk id="12" creationId="{C860F63F-9EC8-C011-EDD7-89CE50323778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3597957517" sldId="518"/>
            <ac:spMk id="18" creationId="{BB79DE5D-061A-95CF-A2F9-05DD88E54491}"/>
          </ac:spMkLst>
        </pc:spChg>
        <pc:spChg chg="mod">
          <ac:chgData name="Stewart Gale" userId="3647ddd2-6040-41ae-a96d-232c23482af8" providerId="ADAL" clId="{D5EF6DD4-4C04-45C1-B2E3-5003B6105376}" dt="2023-06-18T18:32:51.476" v="55" actId="1076"/>
          <ac:spMkLst>
            <pc:docMk/>
            <pc:sldMk cId="3597957517" sldId="518"/>
            <ac:spMk id="26" creationId="{00000000-0000-0000-0000-000000000000}"/>
          </ac:spMkLst>
        </pc:spChg>
        <pc:grpChg chg="del mod">
          <ac:chgData name="Stewart Gale" userId="3647ddd2-6040-41ae-a96d-232c23482af8" providerId="ADAL" clId="{D5EF6DD4-4C04-45C1-B2E3-5003B6105376}" dt="2023-06-18T18:32:42.431" v="50" actId="478"/>
          <ac:grpSpMkLst>
            <pc:docMk/>
            <pc:sldMk cId="3597957517" sldId="518"/>
            <ac:grpSpMk id="2" creationId="{00000000-0000-0000-0000-000000000000}"/>
          </ac:grpSpMkLst>
        </pc:grpChg>
        <pc:cxnChg chg="mod">
          <ac:chgData name="Stewart Gale" userId="3647ddd2-6040-41ae-a96d-232c23482af8" providerId="ADAL" clId="{D5EF6DD4-4C04-45C1-B2E3-5003B6105376}" dt="2023-06-18T18:30:23.837" v="0"/>
          <ac:cxnSpMkLst>
            <pc:docMk/>
            <pc:sldMk cId="3597957517" sldId="518"/>
            <ac:cxnSpMk id="4" creationId="{00000000-0000-0000-0000-000000000000}"/>
          </ac:cxnSpMkLst>
        </pc:cxnChg>
        <pc:cxnChg chg="mod">
          <ac:chgData name="Stewart Gale" userId="3647ddd2-6040-41ae-a96d-232c23482af8" providerId="ADAL" clId="{D5EF6DD4-4C04-45C1-B2E3-5003B6105376}" dt="2023-06-18T18:30:23.837" v="0"/>
          <ac:cxnSpMkLst>
            <pc:docMk/>
            <pc:sldMk cId="3597957517" sldId="518"/>
            <ac:cxnSpMk id="14" creationId="{D6584D76-A384-ED7C-99A3-B890FA02947F}"/>
          </ac:cxnSpMkLst>
        </pc:cxnChg>
      </pc:sldChg>
      <pc:sldChg chg="delSp modSp mod">
        <pc:chgData name="Stewart Gale" userId="3647ddd2-6040-41ae-a96d-232c23482af8" providerId="ADAL" clId="{D5EF6DD4-4C04-45C1-B2E3-5003B6105376}" dt="2023-06-18T18:33:07.084" v="62" actId="1076"/>
        <pc:sldMkLst>
          <pc:docMk/>
          <pc:sldMk cId="2678113195" sldId="519"/>
        </pc:sldMkLst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2678113195" sldId="519"/>
            <ac:spMk id="3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2678113195" sldId="519"/>
            <ac:spMk id="15" creationId="{A4363A96-7FCA-BE38-7694-38D5F3ACE0FE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2678113195" sldId="519"/>
            <ac:spMk id="17" creationId="{F1F5BE0C-6923-8874-8366-61FD99873C1D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2678113195" sldId="519"/>
            <ac:spMk id="20" creationId="{B3F63712-38CA-4EA6-034B-2E7F5CE885DF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2678113195" sldId="519"/>
            <ac:spMk id="22" creationId="{D54FAE39-356B-CCE0-D1A3-6FE361015C9D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2678113195" sldId="519"/>
            <ac:spMk id="24" creationId="{4DFFD5FE-CF2E-DE0A-0E19-08CF8E2611C2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2678113195" sldId="519"/>
            <ac:spMk id="25" creationId="{2B2353D1-0413-A8C2-888B-C67ADED3A365}"/>
          </ac:spMkLst>
        </pc:spChg>
        <pc:spChg chg="mod">
          <ac:chgData name="Stewart Gale" userId="3647ddd2-6040-41ae-a96d-232c23482af8" providerId="ADAL" clId="{D5EF6DD4-4C04-45C1-B2E3-5003B6105376}" dt="2023-06-18T18:33:07.084" v="62" actId="1076"/>
          <ac:spMkLst>
            <pc:docMk/>
            <pc:sldMk cId="2678113195" sldId="519"/>
            <ac:spMk id="26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k cId="2678113195" sldId="519"/>
            <ac:spMk id="28" creationId="{EEF3E024-F2AE-4D46-736F-6B9730B38A6A}"/>
          </ac:spMkLst>
        </pc:spChg>
        <pc:grpChg chg="del mod">
          <ac:chgData name="Stewart Gale" userId="3647ddd2-6040-41ae-a96d-232c23482af8" providerId="ADAL" clId="{D5EF6DD4-4C04-45C1-B2E3-5003B6105376}" dt="2023-06-18T18:32:55.235" v="56" actId="478"/>
          <ac:grpSpMkLst>
            <pc:docMk/>
            <pc:sldMk cId="2678113195" sldId="519"/>
            <ac:grpSpMk id="2" creationId="{00000000-0000-0000-0000-000000000000}"/>
          </ac:grpSpMkLst>
        </pc:grpChg>
        <pc:cxnChg chg="mod">
          <ac:chgData name="Stewart Gale" userId="3647ddd2-6040-41ae-a96d-232c23482af8" providerId="ADAL" clId="{D5EF6DD4-4C04-45C1-B2E3-5003B6105376}" dt="2023-06-18T18:30:23.837" v="0"/>
          <ac:cxnSpMkLst>
            <pc:docMk/>
            <pc:sldMk cId="2678113195" sldId="519"/>
            <ac:cxnSpMk id="4" creationId="{00000000-0000-0000-0000-000000000000}"/>
          </ac:cxnSpMkLst>
        </pc:cxnChg>
        <pc:cxnChg chg="mod">
          <ac:chgData name="Stewart Gale" userId="3647ddd2-6040-41ae-a96d-232c23482af8" providerId="ADAL" clId="{D5EF6DD4-4C04-45C1-B2E3-5003B6105376}" dt="2023-06-18T18:30:23.837" v="0"/>
          <ac:cxnSpMkLst>
            <pc:docMk/>
            <pc:sldMk cId="2678113195" sldId="519"/>
            <ac:cxnSpMk id="30" creationId="{35BA08CF-9F22-09FD-6ED1-CC4E7A33261A}"/>
          </ac:cxnSpMkLst>
        </pc:cxnChg>
      </pc:sldChg>
      <pc:sldMasterChg chg="modSp modSldLayout">
        <pc:chgData name="Stewart Gale" userId="3647ddd2-6040-41ae-a96d-232c23482af8" providerId="ADAL" clId="{D5EF6DD4-4C04-45C1-B2E3-5003B6105376}" dt="2023-06-18T18:30:23.837" v="0"/>
        <pc:sldMasterMkLst>
          <pc:docMk/>
          <pc:sldMasterMk cId="3896745248" sldId="2147483648"/>
        </pc:sldMasterMkLst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asterMk cId="3896745248" sldId="2147483648"/>
            <ac:spMk id="2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asterMk cId="3896745248" sldId="2147483648"/>
            <ac:spMk id="3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asterMk cId="3896745248" sldId="2147483648"/>
            <ac:spMk id="4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asterMk cId="3896745248" sldId="2147483648"/>
            <ac:spMk id="5" creationId="{00000000-0000-0000-0000-000000000000}"/>
          </ac:spMkLst>
        </pc:spChg>
        <pc:spChg chg="mod">
          <ac:chgData name="Stewart Gale" userId="3647ddd2-6040-41ae-a96d-232c23482af8" providerId="ADAL" clId="{D5EF6DD4-4C04-45C1-B2E3-5003B6105376}" dt="2023-06-18T18:30:23.837" v="0"/>
          <ac:spMkLst>
            <pc:docMk/>
            <pc:sldMasterMk cId="3896745248" sldId="2147483648"/>
            <ac:spMk id="6" creationId="{00000000-0000-0000-0000-000000000000}"/>
          </ac:spMkLst>
        </pc:spChg>
        <pc:sldLayoutChg chg="modSp">
          <pc:chgData name="Stewart Gale" userId="3647ddd2-6040-41ae-a96d-232c23482af8" providerId="ADAL" clId="{D5EF6DD4-4C04-45C1-B2E3-5003B6105376}" dt="2023-06-18T18:30:23.837" v="0"/>
          <pc:sldLayoutMkLst>
            <pc:docMk/>
            <pc:sldMasterMk cId="3896745248" sldId="2147483648"/>
            <pc:sldLayoutMk cId="4281611480" sldId="2147483649"/>
          </pc:sldLayoutMkLst>
          <pc:spChg chg="mod">
            <ac:chgData name="Stewart Gale" userId="3647ddd2-6040-41ae-a96d-232c23482af8" providerId="ADAL" clId="{D5EF6DD4-4C04-45C1-B2E3-5003B6105376}" dt="2023-06-18T18:30:23.837" v="0"/>
            <ac:spMkLst>
              <pc:docMk/>
              <pc:sldMasterMk cId="3896745248" sldId="2147483648"/>
              <pc:sldLayoutMk cId="4281611480" sldId="2147483649"/>
              <ac:spMk id="2" creationId="{00000000-0000-0000-0000-000000000000}"/>
            </ac:spMkLst>
          </pc:spChg>
          <pc:spChg chg="mod">
            <ac:chgData name="Stewart Gale" userId="3647ddd2-6040-41ae-a96d-232c23482af8" providerId="ADAL" clId="{D5EF6DD4-4C04-45C1-B2E3-5003B6105376}" dt="2023-06-18T18:30:23.837" v="0"/>
            <ac:spMkLst>
              <pc:docMk/>
              <pc:sldMasterMk cId="3896745248" sldId="2147483648"/>
              <pc:sldLayoutMk cId="4281611480" sldId="2147483649"/>
              <ac:spMk id="3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D5EF6DD4-4C04-45C1-B2E3-5003B6105376}" dt="2023-06-18T18:30:23.837" v="0"/>
          <pc:sldLayoutMkLst>
            <pc:docMk/>
            <pc:sldMasterMk cId="3896745248" sldId="2147483648"/>
            <pc:sldLayoutMk cId="2932520356" sldId="2147483651"/>
          </pc:sldLayoutMkLst>
          <pc:spChg chg="mod">
            <ac:chgData name="Stewart Gale" userId="3647ddd2-6040-41ae-a96d-232c23482af8" providerId="ADAL" clId="{D5EF6DD4-4C04-45C1-B2E3-5003B6105376}" dt="2023-06-18T18:30:23.837" v="0"/>
            <ac:spMkLst>
              <pc:docMk/>
              <pc:sldMasterMk cId="3896745248" sldId="2147483648"/>
              <pc:sldLayoutMk cId="2932520356" sldId="2147483651"/>
              <ac:spMk id="2" creationId="{00000000-0000-0000-0000-000000000000}"/>
            </ac:spMkLst>
          </pc:spChg>
          <pc:spChg chg="mod">
            <ac:chgData name="Stewart Gale" userId="3647ddd2-6040-41ae-a96d-232c23482af8" providerId="ADAL" clId="{D5EF6DD4-4C04-45C1-B2E3-5003B6105376}" dt="2023-06-18T18:30:23.837" v="0"/>
            <ac:spMkLst>
              <pc:docMk/>
              <pc:sldMasterMk cId="3896745248" sldId="2147483648"/>
              <pc:sldLayoutMk cId="2932520356" sldId="2147483651"/>
              <ac:spMk id="3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D5EF6DD4-4C04-45C1-B2E3-5003B6105376}" dt="2023-06-18T18:30:23.837" v="0"/>
          <pc:sldLayoutMkLst>
            <pc:docMk/>
            <pc:sldMasterMk cId="3896745248" sldId="2147483648"/>
            <pc:sldLayoutMk cId="566172462" sldId="2147483652"/>
          </pc:sldLayoutMkLst>
          <pc:spChg chg="mod">
            <ac:chgData name="Stewart Gale" userId="3647ddd2-6040-41ae-a96d-232c23482af8" providerId="ADAL" clId="{D5EF6DD4-4C04-45C1-B2E3-5003B6105376}" dt="2023-06-18T18:30:23.837" v="0"/>
            <ac:spMkLst>
              <pc:docMk/>
              <pc:sldMasterMk cId="3896745248" sldId="2147483648"/>
              <pc:sldLayoutMk cId="566172462" sldId="2147483652"/>
              <ac:spMk id="3" creationId="{00000000-0000-0000-0000-000000000000}"/>
            </ac:spMkLst>
          </pc:spChg>
          <pc:spChg chg="mod">
            <ac:chgData name="Stewart Gale" userId="3647ddd2-6040-41ae-a96d-232c23482af8" providerId="ADAL" clId="{D5EF6DD4-4C04-45C1-B2E3-5003B6105376}" dt="2023-06-18T18:30:23.837" v="0"/>
            <ac:spMkLst>
              <pc:docMk/>
              <pc:sldMasterMk cId="3896745248" sldId="2147483648"/>
              <pc:sldLayoutMk cId="566172462" sldId="2147483652"/>
              <ac:spMk id="4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D5EF6DD4-4C04-45C1-B2E3-5003B6105376}" dt="2023-06-18T18:30:23.837" v="0"/>
          <pc:sldLayoutMkLst>
            <pc:docMk/>
            <pc:sldMasterMk cId="3896745248" sldId="2147483648"/>
            <pc:sldLayoutMk cId="4020052510" sldId="2147483653"/>
          </pc:sldLayoutMkLst>
          <pc:spChg chg="mod">
            <ac:chgData name="Stewart Gale" userId="3647ddd2-6040-41ae-a96d-232c23482af8" providerId="ADAL" clId="{D5EF6DD4-4C04-45C1-B2E3-5003B6105376}" dt="2023-06-18T18:30:23.837" v="0"/>
            <ac:spMkLst>
              <pc:docMk/>
              <pc:sldMasterMk cId="3896745248" sldId="2147483648"/>
              <pc:sldLayoutMk cId="4020052510" sldId="2147483653"/>
              <ac:spMk id="3" creationId="{00000000-0000-0000-0000-000000000000}"/>
            </ac:spMkLst>
          </pc:spChg>
          <pc:spChg chg="mod">
            <ac:chgData name="Stewart Gale" userId="3647ddd2-6040-41ae-a96d-232c23482af8" providerId="ADAL" clId="{D5EF6DD4-4C04-45C1-B2E3-5003B6105376}" dt="2023-06-18T18:30:23.837" v="0"/>
            <ac:spMkLst>
              <pc:docMk/>
              <pc:sldMasterMk cId="3896745248" sldId="2147483648"/>
              <pc:sldLayoutMk cId="4020052510" sldId="2147483653"/>
              <ac:spMk id="4" creationId="{00000000-0000-0000-0000-000000000000}"/>
            </ac:spMkLst>
          </pc:spChg>
          <pc:spChg chg="mod">
            <ac:chgData name="Stewart Gale" userId="3647ddd2-6040-41ae-a96d-232c23482af8" providerId="ADAL" clId="{D5EF6DD4-4C04-45C1-B2E3-5003B6105376}" dt="2023-06-18T18:30:23.837" v="0"/>
            <ac:spMkLst>
              <pc:docMk/>
              <pc:sldMasterMk cId="3896745248" sldId="2147483648"/>
              <pc:sldLayoutMk cId="4020052510" sldId="2147483653"/>
              <ac:spMk id="5" creationId="{00000000-0000-0000-0000-000000000000}"/>
            </ac:spMkLst>
          </pc:spChg>
          <pc:spChg chg="mod">
            <ac:chgData name="Stewart Gale" userId="3647ddd2-6040-41ae-a96d-232c23482af8" providerId="ADAL" clId="{D5EF6DD4-4C04-45C1-B2E3-5003B6105376}" dt="2023-06-18T18:30:23.837" v="0"/>
            <ac:spMkLst>
              <pc:docMk/>
              <pc:sldMasterMk cId="3896745248" sldId="2147483648"/>
              <pc:sldLayoutMk cId="4020052510" sldId="2147483653"/>
              <ac:spMk id="6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D5EF6DD4-4C04-45C1-B2E3-5003B6105376}" dt="2023-06-18T18:30:23.837" v="0"/>
          <pc:sldLayoutMkLst>
            <pc:docMk/>
            <pc:sldMasterMk cId="3896745248" sldId="2147483648"/>
            <pc:sldLayoutMk cId="2997128530" sldId="2147483656"/>
          </pc:sldLayoutMkLst>
          <pc:spChg chg="mod">
            <ac:chgData name="Stewart Gale" userId="3647ddd2-6040-41ae-a96d-232c23482af8" providerId="ADAL" clId="{D5EF6DD4-4C04-45C1-B2E3-5003B6105376}" dt="2023-06-18T18:30:23.837" v="0"/>
            <ac:spMkLst>
              <pc:docMk/>
              <pc:sldMasterMk cId="3896745248" sldId="2147483648"/>
              <pc:sldLayoutMk cId="2997128530" sldId="2147483656"/>
              <ac:spMk id="2" creationId="{00000000-0000-0000-0000-000000000000}"/>
            </ac:spMkLst>
          </pc:spChg>
          <pc:spChg chg="mod">
            <ac:chgData name="Stewart Gale" userId="3647ddd2-6040-41ae-a96d-232c23482af8" providerId="ADAL" clId="{D5EF6DD4-4C04-45C1-B2E3-5003B6105376}" dt="2023-06-18T18:30:23.837" v="0"/>
            <ac:spMkLst>
              <pc:docMk/>
              <pc:sldMasterMk cId="3896745248" sldId="2147483648"/>
              <pc:sldLayoutMk cId="2997128530" sldId="2147483656"/>
              <ac:spMk id="3" creationId="{00000000-0000-0000-0000-000000000000}"/>
            </ac:spMkLst>
          </pc:spChg>
          <pc:spChg chg="mod">
            <ac:chgData name="Stewart Gale" userId="3647ddd2-6040-41ae-a96d-232c23482af8" providerId="ADAL" clId="{D5EF6DD4-4C04-45C1-B2E3-5003B6105376}" dt="2023-06-18T18:30:23.837" v="0"/>
            <ac:spMkLst>
              <pc:docMk/>
              <pc:sldMasterMk cId="3896745248" sldId="2147483648"/>
              <pc:sldLayoutMk cId="2997128530" sldId="2147483656"/>
              <ac:spMk id="4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D5EF6DD4-4C04-45C1-B2E3-5003B6105376}" dt="2023-06-18T18:30:23.837" v="0"/>
          <pc:sldLayoutMkLst>
            <pc:docMk/>
            <pc:sldMasterMk cId="3896745248" sldId="2147483648"/>
            <pc:sldLayoutMk cId="4066496644" sldId="2147483657"/>
          </pc:sldLayoutMkLst>
          <pc:spChg chg="mod">
            <ac:chgData name="Stewart Gale" userId="3647ddd2-6040-41ae-a96d-232c23482af8" providerId="ADAL" clId="{D5EF6DD4-4C04-45C1-B2E3-5003B6105376}" dt="2023-06-18T18:30:23.837" v="0"/>
            <ac:spMkLst>
              <pc:docMk/>
              <pc:sldMasterMk cId="3896745248" sldId="2147483648"/>
              <pc:sldLayoutMk cId="4066496644" sldId="2147483657"/>
              <ac:spMk id="2" creationId="{00000000-0000-0000-0000-000000000000}"/>
            </ac:spMkLst>
          </pc:spChg>
          <pc:spChg chg="mod">
            <ac:chgData name="Stewart Gale" userId="3647ddd2-6040-41ae-a96d-232c23482af8" providerId="ADAL" clId="{D5EF6DD4-4C04-45C1-B2E3-5003B6105376}" dt="2023-06-18T18:30:23.837" v="0"/>
            <ac:spMkLst>
              <pc:docMk/>
              <pc:sldMasterMk cId="3896745248" sldId="2147483648"/>
              <pc:sldLayoutMk cId="4066496644" sldId="2147483657"/>
              <ac:spMk id="3" creationId="{00000000-0000-0000-0000-000000000000}"/>
            </ac:spMkLst>
          </pc:spChg>
          <pc:spChg chg="mod">
            <ac:chgData name="Stewart Gale" userId="3647ddd2-6040-41ae-a96d-232c23482af8" providerId="ADAL" clId="{D5EF6DD4-4C04-45C1-B2E3-5003B6105376}" dt="2023-06-18T18:30:23.837" v="0"/>
            <ac:spMkLst>
              <pc:docMk/>
              <pc:sldMasterMk cId="3896745248" sldId="2147483648"/>
              <pc:sldLayoutMk cId="4066496644" sldId="2147483657"/>
              <ac:spMk id="4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D5EF6DD4-4C04-45C1-B2E3-5003B6105376}" dt="2023-06-18T18:30:23.837" v="0"/>
          <pc:sldLayoutMkLst>
            <pc:docMk/>
            <pc:sldMasterMk cId="3896745248" sldId="2147483648"/>
            <pc:sldLayoutMk cId="962211328" sldId="2147483659"/>
          </pc:sldLayoutMkLst>
          <pc:spChg chg="mod">
            <ac:chgData name="Stewart Gale" userId="3647ddd2-6040-41ae-a96d-232c23482af8" providerId="ADAL" clId="{D5EF6DD4-4C04-45C1-B2E3-5003B6105376}" dt="2023-06-18T18:30:23.837" v="0"/>
            <ac:spMkLst>
              <pc:docMk/>
              <pc:sldMasterMk cId="3896745248" sldId="2147483648"/>
              <pc:sldLayoutMk cId="962211328" sldId="2147483659"/>
              <ac:spMk id="2" creationId="{00000000-0000-0000-0000-000000000000}"/>
            </ac:spMkLst>
          </pc:spChg>
          <pc:spChg chg="mod">
            <ac:chgData name="Stewart Gale" userId="3647ddd2-6040-41ae-a96d-232c23482af8" providerId="ADAL" clId="{D5EF6DD4-4C04-45C1-B2E3-5003B6105376}" dt="2023-06-18T18:30:23.837" v="0"/>
            <ac:spMkLst>
              <pc:docMk/>
              <pc:sldMasterMk cId="3896745248" sldId="2147483648"/>
              <pc:sldLayoutMk cId="962211328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18/06/2023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F2399-CD51-4C4C-BC34-03B9F40F9CF8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46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18/06/2023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18/06/2023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18/06/2023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4268" y="1196752"/>
            <a:ext cx="100434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500" b="1" u="sng" dirty="0"/>
              <a:t>FM: Algebraic Indices </a:t>
            </a:r>
          </a:p>
        </p:txBody>
      </p:sp>
    </p:spTree>
    <p:extLst>
      <p:ext uri="{BB962C8B-B14F-4D97-AF65-F5344CB8AC3E}">
        <p14:creationId xmlns:p14="http://schemas.microsoft.com/office/powerpoint/2010/main" val="1099268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783632" y="554881"/>
                <a:ext cx="2592288" cy="76764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Evaluate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27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sz="32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632" y="554881"/>
                <a:ext cx="2592288" cy="767646"/>
              </a:xfrm>
              <a:prstGeom prst="rect">
                <a:avLst/>
              </a:prstGeom>
              <a:blipFill>
                <a:blip r:embed="rId2"/>
                <a:stretch>
                  <a:fillRect l="-2418" b="-14000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884322" y="1459087"/>
                <a:ext cx="2304818" cy="1254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GB" sz="3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4322" y="1459087"/>
                <a:ext cx="2304818" cy="12543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780076" y="554882"/>
                <a:ext cx="2592288" cy="76918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Evaluate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32</m:t>
                        </m:r>
                      </m:e>
                      <m:sup>
                        <m:f>
                          <m:f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endParaRPr lang="en-GB" sz="3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076" y="554882"/>
                <a:ext cx="2592288" cy="769185"/>
              </a:xfrm>
              <a:prstGeom prst="rect">
                <a:avLst/>
              </a:prstGeom>
              <a:blipFill>
                <a:blip r:embed="rId4"/>
                <a:stretch>
                  <a:fillRect l="-2198" b="-14000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888088" y="1698697"/>
                <a:ext cx="230481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088" y="1698697"/>
                <a:ext cx="2304818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488989" y="3325246"/>
                <a:ext cx="3420748" cy="106029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Simplify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en-GB" sz="3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p>
                            </m:sSup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32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989" y="3325246"/>
                <a:ext cx="3420748" cy="1060290"/>
              </a:xfrm>
              <a:prstGeom prst="rect">
                <a:avLst/>
              </a:prstGeom>
              <a:blipFill>
                <a:blip r:embed="rId6"/>
                <a:stretch>
                  <a:fillRect l="-1345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3046954" y="4716125"/>
                <a:ext cx="2304818" cy="1133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f>
                            <m:fPr>
                              <m:ctrlPr>
                                <a:rPr lang="en-GB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954" y="4716125"/>
                <a:ext cx="2304818" cy="11330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816080" y="3298242"/>
                <a:ext cx="2808312" cy="1061381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Evaluate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</m:num>
                              <m:den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sz="32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080" y="3298242"/>
                <a:ext cx="2808312" cy="1061381"/>
              </a:xfrm>
              <a:prstGeom prst="rect">
                <a:avLst/>
              </a:prstGeom>
              <a:blipFill>
                <a:blip r:embed="rId8"/>
                <a:stretch>
                  <a:fillRect l="-1826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7176120" y="4509120"/>
                <a:ext cx="2304818" cy="2029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27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120" y="4509120"/>
                <a:ext cx="2304818" cy="202946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917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2323721" y="307353"/>
                <a:ext cx="7884876" cy="175432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5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5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5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5400" dirty="0"/>
                  <a:t> </a:t>
                </a:r>
              </a:p>
              <a:p>
                <a:pPr algn="ctr"/>
                <a:r>
                  <a:rPr lang="en-GB" sz="5400" dirty="0"/>
                  <a:t>Determine the value of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5400" dirty="0"/>
                  <a:t> </a:t>
                </a: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721" y="307353"/>
                <a:ext cx="7884876" cy="1754326"/>
              </a:xfrm>
              <a:prstGeom prst="rect">
                <a:avLst/>
              </a:prstGeom>
              <a:blipFill>
                <a:blip r:embed="rId2"/>
                <a:stretch>
                  <a:fillRect t="-4114" b="-14241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884E46E-BC2B-C631-46FA-4B7D8B9C0275}"/>
                  </a:ext>
                </a:extLst>
              </p:cNvPr>
              <p:cNvSpPr txBox="1"/>
              <p:nvPr/>
            </p:nvSpPr>
            <p:spPr>
              <a:xfrm>
                <a:off x="2567608" y="2711489"/>
                <a:ext cx="3204356" cy="1107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6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6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6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6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6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66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endParaRPr lang="en-GB" sz="32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884E46E-BC2B-C631-46FA-4B7D8B9C02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608" y="2711489"/>
                <a:ext cx="3204356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B3D2497-E27B-88BC-F750-0B454C7EF844}"/>
                  </a:ext>
                </a:extLst>
              </p:cNvPr>
              <p:cNvSpPr txBox="1"/>
              <p:nvPr/>
            </p:nvSpPr>
            <p:spPr>
              <a:xfrm>
                <a:off x="1775520" y="4015070"/>
                <a:ext cx="3888432" cy="1107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6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GB" sz="6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GB" sz="6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6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6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6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6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6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66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endParaRPr lang="en-GB" sz="32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B3D2497-E27B-88BC-F750-0B454C7EF8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520" y="4015070"/>
                <a:ext cx="3888432" cy="11079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D46D6E5-EBEB-9B9A-9D94-7FB45DDCCD90}"/>
                  </a:ext>
                </a:extLst>
              </p:cNvPr>
              <p:cNvSpPr txBox="1"/>
              <p:nvPr/>
            </p:nvSpPr>
            <p:spPr>
              <a:xfrm>
                <a:off x="2130513" y="5343889"/>
                <a:ext cx="3685597" cy="1107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6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6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6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6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6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6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66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endParaRPr lang="en-GB" sz="32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D46D6E5-EBEB-9B9A-9D94-7FB45DDCCD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513" y="5343889"/>
                <a:ext cx="3685597" cy="11079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60F63F-9EC8-C011-EDD7-89CE50323778}"/>
                  </a:ext>
                </a:extLst>
              </p:cNvPr>
              <p:cNvSpPr txBox="1"/>
              <p:nvPr/>
            </p:nvSpPr>
            <p:spPr>
              <a:xfrm>
                <a:off x="6600057" y="2708920"/>
                <a:ext cx="3685597" cy="1107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6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6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60F63F-9EC8-C011-EDD7-89CE503237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057" y="2708920"/>
                <a:ext cx="3685597" cy="11079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6584D76-A384-ED7C-99A3-B890FA02947F}"/>
              </a:ext>
            </a:extLst>
          </p:cNvPr>
          <p:cNvCxnSpPr>
            <a:cxnSpLocks/>
          </p:cNvCxnSpPr>
          <p:nvPr/>
        </p:nvCxnSpPr>
        <p:spPr>
          <a:xfrm flipH="1">
            <a:off x="6248157" y="2970642"/>
            <a:ext cx="36004" cy="33386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B79DE5D-061A-95CF-A2F9-05DD88E54491}"/>
                  </a:ext>
                </a:extLst>
              </p:cNvPr>
              <p:cNvSpPr txBox="1"/>
              <p:nvPr/>
            </p:nvSpPr>
            <p:spPr>
              <a:xfrm>
                <a:off x="6600057" y="4085983"/>
                <a:ext cx="3685597" cy="1107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6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6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B79DE5D-061A-95CF-A2F9-05DD88E544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057" y="4085983"/>
                <a:ext cx="3685597" cy="11079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850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2461026" y="476672"/>
                <a:ext cx="7632848" cy="175432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5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GB" sz="5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5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5400" dirty="0"/>
                  <a:t> </a:t>
                </a:r>
              </a:p>
              <a:p>
                <a:pPr algn="ctr"/>
                <a:r>
                  <a:rPr lang="en-GB" sz="5400" dirty="0"/>
                  <a:t>Determine the value of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5400" dirty="0"/>
                  <a:t> </a:t>
                </a: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1026" y="476672"/>
                <a:ext cx="7632848" cy="1754326"/>
              </a:xfrm>
              <a:prstGeom prst="rect">
                <a:avLst/>
              </a:prstGeom>
              <a:blipFill>
                <a:blip r:embed="rId2"/>
                <a:stretch>
                  <a:fillRect t="-4114" b="-14241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884E46E-BC2B-C631-46FA-4B7D8B9C0275}"/>
                  </a:ext>
                </a:extLst>
              </p:cNvPr>
              <p:cNvSpPr txBox="1"/>
              <p:nvPr/>
            </p:nvSpPr>
            <p:spPr>
              <a:xfrm>
                <a:off x="2481351" y="2797679"/>
                <a:ext cx="3888432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US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GB" sz="6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60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endParaRPr lang="en-GB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884E46E-BC2B-C631-46FA-4B7D8B9C02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351" y="2797679"/>
                <a:ext cx="3888432" cy="1015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B3D2497-E27B-88BC-F750-0B454C7EF844}"/>
                  </a:ext>
                </a:extLst>
              </p:cNvPr>
              <p:cNvSpPr txBox="1"/>
              <p:nvPr/>
            </p:nvSpPr>
            <p:spPr>
              <a:xfrm>
                <a:off x="1743597" y="4126498"/>
                <a:ext cx="4508641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GB" sz="6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6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sz="6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6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60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endParaRPr lang="en-GB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B3D2497-E27B-88BC-F750-0B454C7EF8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597" y="4126498"/>
                <a:ext cx="4508641" cy="10156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D46D6E5-EBEB-9B9A-9D94-7FB45DDCCD90}"/>
                  </a:ext>
                </a:extLst>
              </p:cNvPr>
              <p:cNvSpPr txBox="1"/>
              <p:nvPr/>
            </p:nvSpPr>
            <p:spPr>
              <a:xfrm>
                <a:off x="2098590" y="5455317"/>
                <a:ext cx="4337091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sup>
                    </m:sSup>
                    <m:r>
                      <a:rPr lang="en-GB" sz="6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60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endParaRPr lang="en-GB" sz="28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D46D6E5-EBEB-9B9A-9D94-7FB45DDCCD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590" y="5455317"/>
                <a:ext cx="4337091" cy="10156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60F63F-9EC8-C011-EDD7-89CE50323778}"/>
                  </a:ext>
                </a:extLst>
              </p:cNvPr>
              <p:cNvSpPr txBox="1"/>
              <p:nvPr/>
            </p:nvSpPr>
            <p:spPr>
              <a:xfrm>
                <a:off x="6752305" y="2819855"/>
                <a:ext cx="3685597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+3=8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60F63F-9EC8-C011-EDD7-89CE503237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2305" y="2819855"/>
                <a:ext cx="3685597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6584D76-A384-ED7C-99A3-B890FA02947F}"/>
              </a:ext>
            </a:extLst>
          </p:cNvPr>
          <p:cNvCxnSpPr>
            <a:cxnSpLocks/>
          </p:cNvCxnSpPr>
          <p:nvPr/>
        </p:nvCxnSpPr>
        <p:spPr>
          <a:xfrm flipH="1">
            <a:off x="6493387" y="2964989"/>
            <a:ext cx="36004" cy="33386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B79DE5D-061A-95CF-A2F9-05DD88E54491}"/>
                  </a:ext>
                </a:extLst>
              </p:cNvPr>
              <p:cNvSpPr txBox="1"/>
              <p:nvPr/>
            </p:nvSpPr>
            <p:spPr>
              <a:xfrm>
                <a:off x="7813929" y="4231686"/>
                <a:ext cx="2627719" cy="18457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6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6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6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6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B79DE5D-061A-95CF-A2F9-05DD88E544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3929" y="4231686"/>
                <a:ext cx="2627719" cy="18457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795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1487488" y="487483"/>
                <a:ext cx="9361040" cy="1661993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 (</m:t>
                        </m:r>
                        <m:sSup>
                          <m:sSupPr>
                            <m:ctrlPr>
                              <a:rPr lang="en-US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5400" i="1">
                        <a:latin typeface="Cambria Math" panose="02040503050406030204" pitchFamily="18" charset="0"/>
                      </a:rPr>
                      <m:t> − </m:t>
                    </m:r>
                    <m:sSup>
                      <m:sSup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5(2</m:t>
                        </m:r>
                      </m:e>
                      <m: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5400" i="1">
                        <a:latin typeface="Cambria Math" panose="02040503050406030204" pitchFamily="18" charset="0"/>
                      </a:rPr>
                      <m:t>)+6</m:t>
                    </m:r>
                    <m:r>
                      <a:rPr lang="en-GB" sz="5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5400" dirty="0"/>
                  <a:t> </a:t>
                </a:r>
              </a:p>
              <a:p>
                <a:pPr algn="ctr"/>
                <a:r>
                  <a:rPr lang="en-GB" sz="4800" dirty="0"/>
                  <a:t>Determine any integers values of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4800" dirty="0"/>
                  <a:t> </a:t>
                </a: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488" y="487483"/>
                <a:ext cx="9361040" cy="1661993"/>
              </a:xfrm>
              <a:prstGeom prst="rect">
                <a:avLst/>
              </a:prstGeom>
              <a:blipFill>
                <a:blip r:embed="rId2"/>
                <a:stretch>
                  <a:fillRect b="-12292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4363A96-7FCA-BE38-7694-38D5F3ACE0FE}"/>
                  </a:ext>
                </a:extLst>
              </p:cNvPr>
              <p:cNvSpPr txBox="1"/>
              <p:nvPr/>
            </p:nvSpPr>
            <p:spPr>
              <a:xfrm>
                <a:off x="2762305" y="4770079"/>
                <a:ext cx="2064839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4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4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=2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4363A96-7FCA-BE38-7694-38D5F3ACE0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305" y="4770079"/>
                <a:ext cx="2064839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1F5BE0C-6923-8874-8366-61FD99873C1D}"/>
                  </a:ext>
                </a:extLst>
              </p:cNvPr>
              <p:cNvSpPr txBox="1"/>
              <p:nvPr/>
            </p:nvSpPr>
            <p:spPr>
              <a:xfrm>
                <a:off x="6991740" y="4870463"/>
                <a:ext cx="2064839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4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4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=3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1F5BE0C-6923-8874-8366-61FD99873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740" y="4870463"/>
                <a:ext cx="2064839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3F63712-38CA-4EA6-034B-2E7F5CE885DF}"/>
                  </a:ext>
                </a:extLst>
              </p:cNvPr>
              <p:cNvSpPr txBox="1"/>
              <p:nvPr/>
            </p:nvSpPr>
            <p:spPr>
              <a:xfrm>
                <a:off x="3194352" y="2708921"/>
                <a:ext cx="5809255" cy="8288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sz="4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4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− 5(</m:t>
                    </m:r>
                    <m:r>
                      <a:rPr lang="en-US" sz="4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)+6=0</m:t>
                    </m:r>
                  </m:oMath>
                </a14:m>
                <a:r>
                  <a:rPr lang="en-GB" sz="44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endParaRPr lang="en-GB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3F63712-38CA-4EA6-034B-2E7F5CE88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352" y="2708921"/>
                <a:ext cx="5809255" cy="8288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54FAE39-356B-CCE0-D1A3-6FE361015C9D}"/>
                  </a:ext>
                </a:extLst>
              </p:cNvPr>
              <p:cNvSpPr txBox="1"/>
              <p:nvPr/>
            </p:nvSpPr>
            <p:spPr>
              <a:xfrm>
                <a:off x="2927650" y="3773298"/>
                <a:ext cx="2064839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=2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54FAE39-356B-CCE0-D1A3-6FE361015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650" y="3773298"/>
                <a:ext cx="2064839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DFFD5FE-CF2E-DE0A-0E19-08CF8E2611C2}"/>
                  </a:ext>
                </a:extLst>
              </p:cNvPr>
              <p:cNvSpPr txBox="1"/>
              <p:nvPr/>
            </p:nvSpPr>
            <p:spPr>
              <a:xfrm>
                <a:off x="7135757" y="3760004"/>
                <a:ext cx="2064839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=3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DFFD5FE-CF2E-DE0A-0E19-08CF8E261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5757" y="3760004"/>
                <a:ext cx="2064839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2B2353D1-0413-A8C2-888B-C67ADED3A365}"/>
              </a:ext>
            </a:extLst>
          </p:cNvPr>
          <p:cNvSpPr txBox="1"/>
          <p:nvPr/>
        </p:nvSpPr>
        <p:spPr>
          <a:xfrm>
            <a:off x="6096001" y="5855346"/>
            <a:ext cx="3960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No integer solutions</a:t>
            </a:r>
            <a:endParaRPr lang="en-GB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EF3E024-F2AE-4D46-736F-6B9730B38A6A}"/>
                  </a:ext>
                </a:extLst>
              </p:cNvPr>
              <p:cNvSpPr txBox="1"/>
              <p:nvPr/>
            </p:nvSpPr>
            <p:spPr>
              <a:xfrm>
                <a:off x="2927649" y="5730600"/>
                <a:ext cx="2064839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=1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EF3E024-F2AE-4D46-736F-6B9730B38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649" y="5730600"/>
                <a:ext cx="2064839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5BA08CF-9F22-09FD-6ED1-CC4E7A33261A}"/>
              </a:ext>
            </a:extLst>
          </p:cNvPr>
          <p:cNvCxnSpPr/>
          <p:nvPr/>
        </p:nvCxnSpPr>
        <p:spPr>
          <a:xfrm>
            <a:off x="5735960" y="3907752"/>
            <a:ext cx="0" cy="2592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11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0" grpId="0"/>
      <p:bldP spid="22" grpId="0"/>
      <p:bldP spid="24" grpId="0"/>
      <p:bldP spid="25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583832" y="1834332"/>
                <a:ext cx="3135912" cy="3189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99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9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199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99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832" y="1834332"/>
                <a:ext cx="3135912" cy="31893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207568" y="5328501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Base Value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719736" y="4248381"/>
            <a:ext cx="1368152" cy="115212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11825" y="752178"/>
            <a:ext cx="6094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B050"/>
                </a:solidFill>
              </a:rPr>
              <a:t>Exponent </a:t>
            </a:r>
            <a:r>
              <a:rPr lang="en-GB" sz="3600" dirty="0"/>
              <a:t>or</a:t>
            </a:r>
            <a:r>
              <a:rPr lang="en-GB" sz="3600" dirty="0">
                <a:solidFill>
                  <a:srgbClr val="00B050"/>
                </a:solidFill>
              </a:rPr>
              <a:t> Power </a:t>
            </a:r>
            <a:r>
              <a:rPr lang="en-GB" sz="3600" dirty="0"/>
              <a:t>or</a:t>
            </a:r>
            <a:r>
              <a:rPr lang="en-GB" sz="3600" dirty="0">
                <a:solidFill>
                  <a:srgbClr val="00B050"/>
                </a:solidFill>
              </a:rPr>
              <a:t> Index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392146" y="1413025"/>
            <a:ext cx="504054" cy="7108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47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738009" y="522065"/>
                <a:ext cx="6895178" cy="12003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sz="7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7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br>
                  <a:rPr lang="en-GB" sz="7200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</a:br>
                <a:endParaRPr lang="en-GB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009" y="522065"/>
                <a:ext cx="6895178" cy="12003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2810350" y="3344791"/>
                <a:ext cx="7110536" cy="12003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7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7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7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𝑚𝑛</m:t>
                          </m:r>
                        </m:sup>
                      </m:sSup>
                    </m:oMath>
                  </m:oMathPara>
                </a14:m>
                <a:br>
                  <a:rPr lang="en-GB" sz="7200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</a:br>
                <a:endParaRPr lang="en-GB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350" y="3344791"/>
                <a:ext cx="7110536" cy="12003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2450310" y="1933428"/>
                <a:ext cx="7470576" cy="12003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sz="7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7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br>
                  <a:rPr lang="en-GB" sz="7200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</a:br>
                <a:endParaRPr lang="en-GB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310" y="1933428"/>
                <a:ext cx="7470576" cy="12003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143672" y="5013176"/>
                <a:ext cx="7056784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7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7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e>
                          </m:d>
                        </m:e>
                        <m:sup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7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sSup>
                        <m:sSupPr>
                          <m:ctrlP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672" y="5013176"/>
                <a:ext cx="7056784" cy="12003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7830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664506" y="548680"/>
                <a:ext cx="7463941" cy="131689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6000" dirty="0"/>
                  <a:t>Simplify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6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6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6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6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60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sz="6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6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6000" i="1">
                        <a:latin typeface="Cambria Math" panose="02040503050406030204" pitchFamily="18" charset="0"/>
                      </a:rPr>
                      <m:t>×2</m:t>
                    </m:r>
                    <m:sSup>
                      <m:sSupPr>
                        <m:ctrlPr>
                          <a:rPr lang="en-GB" sz="6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6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6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60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506" y="548680"/>
                <a:ext cx="7463941" cy="1316899"/>
              </a:xfrm>
              <a:prstGeom prst="rect">
                <a:avLst/>
              </a:prstGeom>
              <a:blipFill>
                <a:blip r:embed="rId2"/>
                <a:stretch>
                  <a:fillRect l="-1102" b="-19008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071664" y="2659571"/>
                <a:ext cx="5688632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6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6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6600" i="1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GB" sz="6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6600" i="1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6600" i="1">
                          <a:latin typeface="Cambria Math" panose="02040503050406030204" pitchFamily="18" charset="0"/>
                        </a:rPr>
                        <m:t>×2</m:t>
                      </m:r>
                      <m:sSup>
                        <m:sSupPr>
                          <m:ctrlPr>
                            <a:rPr lang="en-GB" sz="6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6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6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66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664" y="2659571"/>
                <a:ext cx="5688632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4082B3C-6375-E52E-6805-76FA58B58762}"/>
                  </a:ext>
                </a:extLst>
              </p:cNvPr>
              <p:cNvSpPr txBox="1"/>
              <p:nvPr/>
            </p:nvSpPr>
            <p:spPr>
              <a:xfrm>
                <a:off x="3132559" y="4481244"/>
                <a:ext cx="2952328" cy="1107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6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=18</m:t>
                      </m:r>
                      <m:sSup>
                        <m:sSupPr>
                          <m:ctrlPr>
                            <a:rPr lang="en-GB" sz="6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6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6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66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4082B3C-6375-E52E-6805-76FA58B58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559" y="4481244"/>
                <a:ext cx="2952328" cy="11079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073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855640" y="836712"/>
                <a:ext cx="6336704" cy="143936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6600" dirty="0"/>
                  <a:t>Simplify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6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6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6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GB" sz="6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6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6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GB" sz="6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GB" sz="6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66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640" y="836712"/>
                <a:ext cx="6336704" cy="1439368"/>
              </a:xfrm>
              <a:prstGeom prst="rect">
                <a:avLst/>
              </a:prstGeom>
              <a:blipFill>
                <a:blip r:embed="rId2"/>
                <a:stretch>
                  <a:fillRect l="-2218" b="-20611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999656" y="3212977"/>
                <a:ext cx="469924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8000" i="1">
                          <a:latin typeface="Cambria Math" panose="02040503050406030204" pitchFamily="18" charset="0"/>
                        </a:rPr>
                        <m:t>=64</m:t>
                      </m:r>
                      <m:sSup>
                        <m:sSupPr>
                          <m:ctrlPr>
                            <a:rPr lang="en-GB" sz="8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0" i="1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sSup>
                        <m:sSupPr>
                          <m:ctrlPr>
                            <a:rPr lang="en-GB" sz="8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8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80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656" y="3212977"/>
                <a:ext cx="4699240" cy="13234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35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639616" y="476672"/>
                <a:ext cx="6624736" cy="154446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800" dirty="0"/>
                  <a:t>Simplify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4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4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4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GB" sz="4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4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sz="4800" i="1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GB" sz="4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4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sz="4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GB" sz="4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4800" i="1">
                        <a:latin typeface="Cambria Math" panose="02040503050406030204" pitchFamily="18" charset="0"/>
                      </a:rPr>
                      <m:t>×3</m:t>
                    </m:r>
                    <m:r>
                      <a:rPr lang="en-GB" sz="48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4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616" y="476672"/>
                <a:ext cx="6624736" cy="15444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927649" y="2636912"/>
                <a:ext cx="4717191" cy="1194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5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5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5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5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5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5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sz="5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5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400" i="1">
                          <a:latin typeface="Cambria Math" panose="02040503050406030204" pitchFamily="18" charset="0"/>
                        </a:rPr>
                        <m:t>×3</m:t>
                      </m:r>
                      <m:r>
                        <a:rPr lang="en-GB" sz="5400" i="1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54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649" y="2636912"/>
                <a:ext cx="4717191" cy="11943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F89428-A974-B900-B2E1-B2AF3959E22D}"/>
                  </a:ext>
                </a:extLst>
              </p:cNvPr>
              <p:cNvSpPr txBox="1"/>
              <p:nvPr/>
            </p:nvSpPr>
            <p:spPr>
              <a:xfrm>
                <a:off x="2964320" y="5645627"/>
                <a:ext cx="2520280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en-GB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sz="54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F89428-A974-B900-B2E1-B2AF3959E2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4320" y="5645627"/>
                <a:ext cx="2520280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8F07619-ECC2-3BA9-23DC-739B844BA381}"/>
                  </a:ext>
                </a:extLst>
              </p:cNvPr>
              <p:cNvSpPr txBox="1"/>
              <p:nvPr/>
            </p:nvSpPr>
            <p:spPr>
              <a:xfrm>
                <a:off x="2927648" y="4243357"/>
                <a:ext cx="3709080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×3</m:t>
                      </m:r>
                      <m:r>
                        <a:rPr lang="en-GB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8F07619-ECC2-3BA9-23DC-739B844BA3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648" y="4243357"/>
                <a:ext cx="3709080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523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312812" y="2094943"/>
                <a:ext cx="2575277" cy="11080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6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6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6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GB" sz="6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6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812" y="2094943"/>
                <a:ext cx="2575277" cy="11080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125384" y="478710"/>
            <a:ext cx="5941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/>
              <a:t>Zero Indices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312812" y="3645024"/>
                <a:ext cx="2719293" cy="11079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6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6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6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GB" sz="6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6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812" y="3645024"/>
                <a:ext cx="2719293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007768" y="5157192"/>
                <a:ext cx="2808312" cy="11079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6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6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0.5</m:t>
                          </m:r>
                        </m:e>
                        <m:sup>
                          <m:r>
                            <a:rPr lang="en-GB" sz="6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GB" sz="6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6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768" y="5157192"/>
                <a:ext cx="2808312" cy="11079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C7CB77-6099-68B7-A95E-7032B03C5771}"/>
                  </a:ext>
                </a:extLst>
              </p:cNvPr>
              <p:cNvSpPr txBox="1"/>
              <p:nvPr/>
            </p:nvSpPr>
            <p:spPr>
              <a:xfrm>
                <a:off x="6781899" y="2112057"/>
                <a:ext cx="840703" cy="1107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C7CB77-6099-68B7-A95E-7032B03C5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99" y="2112057"/>
                <a:ext cx="840703" cy="11079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9FAABAA-CAB5-A63D-AD9F-481D05DA0CAA}"/>
                  </a:ext>
                </a:extLst>
              </p:cNvPr>
              <p:cNvSpPr txBox="1"/>
              <p:nvPr/>
            </p:nvSpPr>
            <p:spPr>
              <a:xfrm>
                <a:off x="6816081" y="3633491"/>
                <a:ext cx="840703" cy="1107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9FAABAA-CAB5-A63D-AD9F-481D05DA0C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081" y="3633491"/>
                <a:ext cx="840703" cy="11079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C7774BC-7C21-5643-53D4-5DF1F18DF402}"/>
                  </a:ext>
                </a:extLst>
              </p:cNvPr>
              <p:cNvSpPr txBox="1"/>
              <p:nvPr/>
            </p:nvSpPr>
            <p:spPr>
              <a:xfrm>
                <a:off x="6817948" y="5145659"/>
                <a:ext cx="840703" cy="1107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C7774BC-7C21-5643-53D4-5DF1F18DF4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948" y="5145659"/>
                <a:ext cx="840703" cy="11079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083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999656" y="1928713"/>
                <a:ext cx="6048672" cy="188449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8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8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GB" sz="8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GB" sz="8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8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GB" sz="8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GB" sz="8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g>
                                <m:e>
                                  <m:r>
                                    <a:rPr lang="en-GB" sz="8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8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br>
                  <a:rPr lang="en-GB" sz="800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:endParaRPr lang="en-GB" sz="8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656" y="1928713"/>
                <a:ext cx="6048672" cy="18844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046914" y="325248"/>
            <a:ext cx="81369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/>
              <a:t>Fractional Indices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860110" y="4437113"/>
                <a:ext cx="2165978" cy="9876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i="1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f>
                            <m:fPr>
                              <m:ctrlPr>
                                <a:rPr lang="en-GB" sz="4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4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4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4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4000" i="1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4000" i="1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110" y="4437113"/>
                <a:ext cx="2165978" cy="9876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452399" y="4437112"/>
                <a:ext cx="2906629" cy="11515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i="1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f>
                            <m:fPr>
                              <m:ctrlPr>
                                <a:rPr lang="en-GB" sz="4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4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4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399" y="4437112"/>
                <a:ext cx="2906629" cy="11515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7666450" y="4437112"/>
                <a:ext cx="2906629" cy="11515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i="1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f>
                            <m:fPr>
                              <m:ctrlPr>
                                <a:rPr lang="en-GB" sz="4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4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4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4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450" y="4437112"/>
                <a:ext cx="2906629" cy="11515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2580191" y="5396899"/>
                <a:ext cx="94288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000" dirty="0"/>
                  <a:t> 2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191" y="5396899"/>
                <a:ext cx="942887" cy="707886"/>
              </a:xfrm>
              <a:prstGeom prst="rect">
                <a:avLst/>
              </a:prstGeom>
              <a:blipFill>
                <a:blip r:embed="rId6"/>
                <a:stretch>
                  <a:fillRect t="-15517" r="-21935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172479" y="5529644"/>
                <a:ext cx="94288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000" dirty="0"/>
                  <a:t> 4</a:t>
                </a: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479" y="5529644"/>
                <a:ext cx="942887" cy="707886"/>
              </a:xfrm>
              <a:prstGeom prst="rect">
                <a:avLst/>
              </a:prstGeom>
              <a:blipFill>
                <a:blip r:embed="rId7"/>
                <a:stretch>
                  <a:fillRect t="-15517" r="-22078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8408857" y="5454144"/>
                <a:ext cx="94288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000" dirty="0"/>
                  <a:t> 8</a:t>
                </a: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857" y="5454144"/>
                <a:ext cx="942887" cy="707886"/>
              </a:xfrm>
              <a:prstGeom prst="rect">
                <a:avLst/>
              </a:prstGeom>
              <a:blipFill>
                <a:blip r:embed="rId8"/>
                <a:stretch>
                  <a:fillRect t="-15517" r="-21935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4236374" y="4293096"/>
            <a:ext cx="0" cy="186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548742" y="4330451"/>
            <a:ext cx="0" cy="186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981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575720" y="1628801"/>
                <a:ext cx="4824536" cy="21738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7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7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sz="7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7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7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7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7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7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720" y="1628801"/>
                <a:ext cx="4824536" cy="21738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027548" y="332656"/>
            <a:ext cx="81369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/>
              <a:t>Negative Indices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447900" y="4753296"/>
                <a:ext cx="3216052" cy="132343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8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8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8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900" y="4753296"/>
                <a:ext cx="3216052" cy="13234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FC70AEC-EF9C-B102-F04E-B9401FF5EBF7}"/>
                  </a:ext>
                </a:extLst>
              </p:cNvPr>
              <p:cNvSpPr txBox="1"/>
              <p:nvPr/>
            </p:nvSpPr>
            <p:spPr>
              <a:xfrm>
                <a:off x="5616252" y="4077072"/>
                <a:ext cx="2736304" cy="24051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8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8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8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FC70AEC-EF9C-B102-F04E-B9401FF5EB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252" y="4077072"/>
                <a:ext cx="2736304" cy="24051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E3DEE92-EE56-E06F-8B95-4DE25E440B33}"/>
                  </a:ext>
                </a:extLst>
              </p:cNvPr>
              <p:cNvSpPr txBox="1"/>
              <p:nvPr/>
            </p:nvSpPr>
            <p:spPr>
              <a:xfrm>
                <a:off x="8184233" y="4077072"/>
                <a:ext cx="1344759" cy="24051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8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E3DEE92-EE56-E06F-8B95-4DE25E440B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233" y="4077072"/>
                <a:ext cx="1344759" cy="24051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075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16719</TotalTime>
  <Words>231</Words>
  <Application>Microsoft Office PowerPoint</Application>
  <PresentationFormat>Widescreen</PresentationFormat>
  <Paragraphs>69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Stewart Gale</cp:lastModifiedBy>
  <cp:revision>663</cp:revision>
  <dcterms:created xsi:type="dcterms:W3CDTF">2013-02-28T07:36:55Z</dcterms:created>
  <dcterms:modified xsi:type="dcterms:W3CDTF">2023-06-18T18:33:12Z</dcterms:modified>
</cp:coreProperties>
</file>