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9B"/>
    <a:srgbClr val="B17ED8"/>
    <a:srgbClr val="0000FF"/>
    <a:srgbClr val="FFAFA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E50A3-A954-44FC-A8D5-0C898BAA3B35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A0533-35AC-4CC4-B4AC-E742C66315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8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6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2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82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9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01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1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2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23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6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9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7241-9216-4993-A6C3-2C1D44028612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7F04-1B70-470F-96E9-6FCAD09F9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4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324" y="68762"/>
            <a:ext cx="1179965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Assessment Answers</a:t>
            </a:r>
            <a:r>
              <a:rPr lang="en-GB" sz="11500" dirty="0"/>
              <a:t> </a:t>
            </a:r>
          </a:p>
          <a:p>
            <a:pPr algn="ctr"/>
            <a:r>
              <a:rPr lang="en-GB" sz="11500" dirty="0"/>
              <a:t>GCSE</a:t>
            </a:r>
          </a:p>
          <a:p>
            <a:pPr algn="ctr"/>
            <a:r>
              <a:rPr lang="en-GB" sz="11500" dirty="0"/>
              <a:t>   Unit 14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05" y="2769502"/>
            <a:ext cx="4212076" cy="396456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235825" y="2923955"/>
            <a:ext cx="2859579" cy="2723158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283045" y="3159385"/>
            <a:ext cx="27651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Data Handling</a:t>
            </a:r>
          </a:p>
        </p:txBody>
      </p:sp>
    </p:spTree>
    <p:extLst>
      <p:ext uri="{BB962C8B-B14F-4D97-AF65-F5344CB8AC3E}">
        <p14:creationId xmlns:p14="http://schemas.microsoft.com/office/powerpoint/2010/main" val="322038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6574FE-F3C8-45BE-98AC-C26C8578A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77" y="185577"/>
            <a:ext cx="9744189" cy="659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9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402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10)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660ED0-FD87-43C4-B058-33B9AE6144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36"/>
          <a:stretch/>
        </p:blipFill>
        <p:spPr>
          <a:xfrm>
            <a:off x="1318953" y="556526"/>
            <a:ext cx="10646653" cy="590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99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1)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15AF42-958E-47FC-B8E8-A4D2F30A3C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51"/>
          <a:stretch/>
        </p:blipFill>
        <p:spPr>
          <a:xfrm>
            <a:off x="1014152" y="385063"/>
            <a:ext cx="10835797" cy="608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2)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BBFC9D-CD5F-45B4-89B5-E24A3F90FF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18"/>
          <a:stretch/>
        </p:blipFill>
        <p:spPr>
          <a:xfrm>
            <a:off x="232489" y="1281970"/>
            <a:ext cx="11727021" cy="326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6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3)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7ACD62-AF55-443B-871C-F9087D493D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52"/>
          <a:stretch/>
        </p:blipFill>
        <p:spPr>
          <a:xfrm>
            <a:off x="205511" y="1302327"/>
            <a:ext cx="11780978" cy="452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0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4)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4FC0BF-683A-42CC-A975-83CB5CB08D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56" t="7693"/>
          <a:stretch/>
        </p:blipFill>
        <p:spPr>
          <a:xfrm>
            <a:off x="570807" y="1107996"/>
            <a:ext cx="10928466" cy="5514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0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5)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7F21B3-57F9-49E9-AD89-9501CE8134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34" t="7512"/>
          <a:stretch/>
        </p:blipFill>
        <p:spPr>
          <a:xfrm>
            <a:off x="238298" y="1335578"/>
            <a:ext cx="11860882" cy="391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53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6)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5A85E9-B815-4603-8F8C-D950FE5C1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376" y="0"/>
            <a:ext cx="75086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4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7)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CF6655-6A3B-43F5-A2C3-57F87EB54D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448"/>
          <a:stretch/>
        </p:blipFill>
        <p:spPr>
          <a:xfrm>
            <a:off x="586986" y="1014151"/>
            <a:ext cx="11018027" cy="562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7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F06D7-0EFC-4B63-9D1A-EF3C7DB9F8B0}"/>
              </a:ext>
            </a:extLst>
          </p:cNvPr>
          <p:cNvSpPr txBox="1"/>
          <p:nvPr/>
        </p:nvSpPr>
        <p:spPr>
          <a:xfrm>
            <a:off x="0" y="0"/>
            <a:ext cx="1141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8)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29161E-677C-41CB-82D2-71FAD89D4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59" y="68423"/>
            <a:ext cx="7288384" cy="672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2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28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Deirdre Gale</cp:lastModifiedBy>
  <cp:revision>51</cp:revision>
  <dcterms:created xsi:type="dcterms:W3CDTF">2020-06-17T17:33:36Z</dcterms:created>
  <dcterms:modified xsi:type="dcterms:W3CDTF">2020-08-10T04:48:07Z</dcterms:modified>
</cp:coreProperties>
</file>