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9B"/>
    <a:srgbClr val="B17ED8"/>
    <a:srgbClr val="0000FF"/>
    <a:srgbClr val="FFAFA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E50A3-A954-44FC-A8D5-0C898BAA3B35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A0533-35AC-4CC4-B4AC-E742C6631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8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6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2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2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9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01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1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2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3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46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9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67241-9216-4993-A6C3-2C1D4402861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04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324" y="68762"/>
            <a:ext cx="1179965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/>
              <a:t>Assessment Answers</a:t>
            </a:r>
            <a:r>
              <a:rPr lang="en-GB" sz="11500" dirty="0"/>
              <a:t> </a:t>
            </a:r>
          </a:p>
          <a:p>
            <a:pPr algn="ctr"/>
            <a:r>
              <a:rPr lang="en-GB" sz="11500" dirty="0"/>
              <a:t>GCSE</a:t>
            </a:r>
          </a:p>
          <a:p>
            <a:pPr algn="ctr"/>
            <a:r>
              <a:rPr lang="en-GB" sz="11500" dirty="0"/>
              <a:t>   Unit 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5" y="2769502"/>
            <a:ext cx="4212076" cy="39645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35825" y="2923955"/>
            <a:ext cx="2859579" cy="2723158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3045" y="2992872"/>
            <a:ext cx="27651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Shape and Space</a:t>
            </a:r>
          </a:p>
        </p:txBody>
      </p:sp>
    </p:spTree>
    <p:extLst>
      <p:ext uri="{BB962C8B-B14F-4D97-AF65-F5344CB8AC3E}">
        <p14:creationId xmlns:p14="http://schemas.microsoft.com/office/powerpoint/2010/main" val="322038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F06D7-0EFC-4B63-9D1A-EF3C7DB9F8B0}"/>
              </a:ext>
            </a:extLst>
          </p:cNvPr>
          <p:cNvSpPr txBox="1"/>
          <p:nvPr/>
        </p:nvSpPr>
        <p:spPr>
          <a:xfrm>
            <a:off x="0" y="0"/>
            <a:ext cx="1141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64D180-035E-4C31-8F38-173143280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8"/>
          <a:stretch/>
        </p:blipFill>
        <p:spPr>
          <a:xfrm>
            <a:off x="315883" y="1191490"/>
            <a:ext cx="11313031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9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F06D7-0EFC-4B63-9D1A-EF3C7DB9F8B0}"/>
              </a:ext>
            </a:extLst>
          </p:cNvPr>
          <p:cNvSpPr txBox="1"/>
          <p:nvPr/>
        </p:nvSpPr>
        <p:spPr>
          <a:xfrm>
            <a:off x="0" y="0"/>
            <a:ext cx="1402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10)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C6EB5C-D9DD-44F9-BDD8-5C1894BFE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4" t="14137"/>
          <a:stretch/>
        </p:blipFill>
        <p:spPr>
          <a:xfrm>
            <a:off x="267770" y="1463408"/>
            <a:ext cx="11656460" cy="26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99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F06D7-0EFC-4B63-9D1A-EF3C7DB9F8B0}"/>
              </a:ext>
            </a:extLst>
          </p:cNvPr>
          <p:cNvSpPr txBox="1"/>
          <p:nvPr/>
        </p:nvSpPr>
        <p:spPr>
          <a:xfrm>
            <a:off x="0" y="0"/>
            <a:ext cx="1335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11)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B2D991-562C-449D-B8B7-69FEAC4EB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6"/>
          <a:stretch/>
        </p:blipFill>
        <p:spPr>
          <a:xfrm>
            <a:off x="1335578" y="431893"/>
            <a:ext cx="10557531" cy="619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5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F06D7-0EFC-4B63-9D1A-EF3C7DB9F8B0}"/>
              </a:ext>
            </a:extLst>
          </p:cNvPr>
          <p:cNvSpPr txBox="1"/>
          <p:nvPr/>
        </p:nvSpPr>
        <p:spPr>
          <a:xfrm>
            <a:off x="0" y="0"/>
            <a:ext cx="13743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DB2948-026F-49D7-AAD6-3048CAC1B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5" t="7091"/>
          <a:stretch/>
        </p:blipFill>
        <p:spPr>
          <a:xfrm>
            <a:off x="353636" y="1252084"/>
            <a:ext cx="11484728" cy="51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1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F06D7-0EFC-4B63-9D1A-EF3C7DB9F8B0}"/>
              </a:ext>
            </a:extLst>
          </p:cNvPr>
          <p:cNvSpPr txBox="1"/>
          <p:nvPr/>
        </p:nvSpPr>
        <p:spPr>
          <a:xfrm>
            <a:off x="0" y="0"/>
            <a:ext cx="1141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25C671-4175-4C71-BB0E-0656281D8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8" t="2953"/>
          <a:stretch/>
        </p:blipFill>
        <p:spPr>
          <a:xfrm>
            <a:off x="2229422" y="175573"/>
            <a:ext cx="7047581" cy="650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F06D7-0EFC-4B63-9D1A-EF3C7DB9F8B0}"/>
              </a:ext>
            </a:extLst>
          </p:cNvPr>
          <p:cNvSpPr txBox="1"/>
          <p:nvPr/>
        </p:nvSpPr>
        <p:spPr>
          <a:xfrm>
            <a:off x="0" y="0"/>
            <a:ext cx="1141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26C40D-B676-4FDD-8670-224A50A53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5"/>
          <a:stretch/>
        </p:blipFill>
        <p:spPr>
          <a:xfrm>
            <a:off x="365761" y="1351592"/>
            <a:ext cx="11559040" cy="32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6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F06D7-0EFC-4B63-9D1A-EF3C7DB9F8B0}"/>
              </a:ext>
            </a:extLst>
          </p:cNvPr>
          <p:cNvSpPr txBox="1"/>
          <p:nvPr/>
        </p:nvSpPr>
        <p:spPr>
          <a:xfrm>
            <a:off x="0" y="0"/>
            <a:ext cx="1141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CE097B-200F-4F0F-9562-5D3B1FFFE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41" b="41301"/>
          <a:stretch/>
        </p:blipFill>
        <p:spPr>
          <a:xfrm>
            <a:off x="206900" y="1402080"/>
            <a:ext cx="11778200" cy="192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0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F06D7-0EFC-4B63-9D1A-EF3C7DB9F8B0}"/>
              </a:ext>
            </a:extLst>
          </p:cNvPr>
          <p:cNvSpPr txBox="1"/>
          <p:nvPr/>
        </p:nvSpPr>
        <p:spPr>
          <a:xfrm>
            <a:off x="0" y="0"/>
            <a:ext cx="1141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0B1896-6E74-4FC1-A75C-BEF6B21D3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207"/>
          <a:stretch/>
        </p:blipFill>
        <p:spPr>
          <a:xfrm>
            <a:off x="302692" y="1372980"/>
            <a:ext cx="11586616" cy="9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0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F06D7-0EFC-4B63-9D1A-EF3C7DB9F8B0}"/>
              </a:ext>
            </a:extLst>
          </p:cNvPr>
          <p:cNvSpPr txBox="1"/>
          <p:nvPr/>
        </p:nvSpPr>
        <p:spPr>
          <a:xfrm>
            <a:off x="0" y="0"/>
            <a:ext cx="1141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9CE524-4C48-4A7A-91F0-E80F1300A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08"/>
          <a:stretch/>
        </p:blipFill>
        <p:spPr>
          <a:xfrm>
            <a:off x="2227810" y="111436"/>
            <a:ext cx="6960524" cy="65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3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F06D7-0EFC-4B63-9D1A-EF3C7DB9F8B0}"/>
              </a:ext>
            </a:extLst>
          </p:cNvPr>
          <p:cNvSpPr txBox="1"/>
          <p:nvPr/>
        </p:nvSpPr>
        <p:spPr>
          <a:xfrm>
            <a:off x="0" y="0"/>
            <a:ext cx="1141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6C7CB2-115D-453C-B53D-AD354E6D6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14" t="5305"/>
          <a:stretch/>
        </p:blipFill>
        <p:spPr>
          <a:xfrm>
            <a:off x="1371600" y="215622"/>
            <a:ext cx="9900458" cy="64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4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F06D7-0EFC-4B63-9D1A-EF3C7DB9F8B0}"/>
              </a:ext>
            </a:extLst>
          </p:cNvPr>
          <p:cNvSpPr txBox="1"/>
          <p:nvPr/>
        </p:nvSpPr>
        <p:spPr>
          <a:xfrm>
            <a:off x="0" y="0"/>
            <a:ext cx="1141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D208CF-5D66-4643-8ECB-DA3CADAFA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1" t="5980"/>
          <a:stretch/>
        </p:blipFill>
        <p:spPr>
          <a:xfrm>
            <a:off x="260466" y="1328650"/>
            <a:ext cx="11589029" cy="42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7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F06D7-0EFC-4B63-9D1A-EF3C7DB9F8B0}"/>
              </a:ext>
            </a:extLst>
          </p:cNvPr>
          <p:cNvSpPr txBox="1"/>
          <p:nvPr/>
        </p:nvSpPr>
        <p:spPr>
          <a:xfrm>
            <a:off x="0" y="0"/>
            <a:ext cx="1141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54EB40-5D0F-4BDB-993D-E999A0660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0"/>
          <a:stretch/>
        </p:blipFill>
        <p:spPr>
          <a:xfrm>
            <a:off x="1064029" y="328759"/>
            <a:ext cx="10633256" cy="62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28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33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Gale</dc:creator>
  <cp:lastModifiedBy>Deirdre Gale</cp:lastModifiedBy>
  <cp:revision>52</cp:revision>
  <dcterms:created xsi:type="dcterms:W3CDTF">2020-06-17T17:33:36Z</dcterms:created>
  <dcterms:modified xsi:type="dcterms:W3CDTF">2020-08-09T14:22:28Z</dcterms:modified>
</cp:coreProperties>
</file>