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662" r:id="rId2"/>
    <p:sldId id="666" r:id="rId3"/>
    <p:sldId id="667" r:id="rId4"/>
    <p:sldId id="643" r:id="rId5"/>
    <p:sldId id="663" r:id="rId6"/>
    <p:sldId id="645" r:id="rId7"/>
    <p:sldId id="644" r:id="rId8"/>
    <p:sldId id="664" r:id="rId9"/>
    <p:sldId id="651" r:id="rId10"/>
    <p:sldId id="652" r:id="rId11"/>
    <p:sldId id="656" r:id="rId12"/>
    <p:sldId id="665" r:id="rId13"/>
    <p:sldId id="6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949AF-69E1-443E-8452-059B9D73503A}" v="16" dt="2023-06-23T05:37:21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88534" autoAdjust="0"/>
  </p:normalViewPr>
  <p:slideViewPr>
    <p:cSldViewPr>
      <p:cViewPr varScale="1">
        <p:scale>
          <a:sx n="88" d="100"/>
          <a:sy n="88" d="100"/>
        </p:scale>
        <p:origin x="54" y="16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EE77285D-3023-490A-A26F-09A1DDA83484}"/>
    <pc:docChg chg="undo custSel modSld">
      <pc:chgData name="Stewart Gale" userId="3647ddd2-6040-41ae-a96d-232c23482af8" providerId="ADAL" clId="{EE77285D-3023-490A-A26F-09A1DDA83484}" dt="2021-02-09T11:17:22.441" v="125" actId="1076"/>
      <pc:docMkLst>
        <pc:docMk/>
      </pc:docMkLst>
      <pc:sldChg chg="modSp mod">
        <pc:chgData name="Stewart Gale" userId="3647ddd2-6040-41ae-a96d-232c23482af8" providerId="ADAL" clId="{EE77285D-3023-490A-A26F-09A1DDA83484}" dt="2021-02-09T11:09:26.024" v="13" actId="20577"/>
        <pc:sldMkLst>
          <pc:docMk/>
          <pc:sldMk cId="918983273" sldId="643"/>
        </pc:sldMkLst>
        <pc:spChg chg="mod">
          <ac:chgData name="Stewart Gale" userId="3647ddd2-6040-41ae-a96d-232c23482af8" providerId="ADAL" clId="{EE77285D-3023-490A-A26F-09A1DDA83484}" dt="2021-02-09T11:09:26.024" v="13" actId="20577"/>
          <ac:spMkLst>
            <pc:docMk/>
            <pc:sldMk cId="918983273" sldId="643"/>
            <ac:spMk id="13" creationId="{00000000-0000-0000-0000-000000000000}"/>
          </ac:spMkLst>
        </pc:spChg>
      </pc:sldChg>
      <pc:sldChg chg="modSp">
        <pc:chgData name="Stewart Gale" userId="3647ddd2-6040-41ae-a96d-232c23482af8" providerId="ADAL" clId="{EE77285D-3023-490A-A26F-09A1DDA83484}" dt="2021-02-09T11:11:29.419" v="23" actId="113"/>
        <pc:sldMkLst>
          <pc:docMk/>
          <pc:sldMk cId="1204762522" sldId="651"/>
        </pc:sldMkLst>
        <pc:spChg chg="mod">
          <ac:chgData name="Stewart Gale" userId="3647ddd2-6040-41ae-a96d-232c23482af8" providerId="ADAL" clId="{EE77285D-3023-490A-A26F-09A1DDA83484}" dt="2021-02-09T11:11:29.419" v="23" actId="113"/>
          <ac:spMkLst>
            <pc:docMk/>
            <pc:sldMk cId="1204762522" sldId="651"/>
            <ac:spMk id="26" creationId="{00000000-0000-0000-0000-000000000000}"/>
          </ac:spMkLst>
        </pc:spChg>
      </pc:sldChg>
      <pc:sldChg chg="addSp modSp mod modAnim">
        <pc:chgData name="Stewart Gale" userId="3647ddd2-6040-41ae-a96d-232c23482af8" providerId="ADAL" clId="{EE77285D-3023-490A-A26F-09A1DDA83484}" dt="2021-02-09T11:13:23.317" v="50" actId="14100"/>
        <pc:sldMkLst>
          <pc:docMk/>
          <pc:sldMk cId="23004068" sldId="652"/>
        </pc:sldMkLst>
        <pc:spChg chg="add mod">
          <ac:chgData name="Stewart Gale" userId="3647ddd2-6040-41ae-a96d-232c23482af8" providerId="ADAL" clId="{EE77285D-3023-490A-A26F-09A1DDA83484}" dt="2021-02-09T11:12:22.298" v="34" actId="20577"/>
          <ac:spMkLst>
            <pc:docMk/>
            <pc:sldMk cId="23004068" sldId="652"/>
            <ac:spMk id="16" creationId="{8EA2FD98-B4BF-410E-979A-A3263052F47A}"/>
          </ac:spMkLst>
        </pc:spChg>
        <pc:spChg chg="add mod">
          <ac:chgData name="Stewart Gale" userId="3647ddd2-6040-41ae-a96d-232c23482af8" providerId="ADAL" clId="{EE77285D-3023-490A-A26F-09A1DDA83484}" dt="2021-02-09T11:12:44.990" v="42" actId="1076"/>
          <ac:spMkLst>
            <pc:docMk/>
            <pc:sldMk cId="23004068" sldId="652"/>
            <ac:spMk id="17" creationId="{5240BC46-6D0E-4D66-944E-F780BD557D88}"/>
          </ac:spMkLst>
        </pc:spChg>
        <pc:spChg chg="add mod">
          <ac:chgData name="Stewart Gale" userId="3647ddd2-6040-41ae-a96d-232c23482af8" providerId="ADAL" clId="{EE77285D-3023-490A-A26F-09A1DDA83484}" dt="2021-02-09T11:13:23.317" v="50" actId="14100"/>
          <ac:spMkLst>
            <pc:docMk/>
            <pc:sldMk cId="23004068" sldId="652"/>
            <ac:spMk id="20" creationId="{1D192182-AB84-411E-8202-A5F0F6E020C8}"/>
          </ac:spMkLst>
        </pc:spChg>
        <pc:spChg chg="mod">
          <ac:chgData name="Stewart Gale" userId="3647ddd2-6040-41ae-a96d-232c23482af8" providerId="ADAL" clId="{EE77285D-3023-490A-A26F-09A1DDA83484}" dt="2021-02-09T11:12:04.532" v="29" actId="20577"/>
          <ac:spMkLst>
            <pc:docMk/>
            <pc:sldMk cId="23004068" sldId="652"/>
            <ac:spMk id="46" creationId="{00000000-0000-0000-0000-000000000000}"/>
          </ac:spMkLst>
        </pc:spChg>
      </pc:sldChg>
      <pc:sldChg chg="modSp mod">
        <pc:chgData name="Stewart Gale" userId="3647ddd2-6040-41ae-a96d-232c23482af8" providerId="ADAL" clId="{EE77285D-3023-490A-A26F-09A1DDA83484}" dt="2021-02-09T11:13:50.495" v="52" actId="1076"/>
        <pc:sldMkLst>
          <pc:docMk/>
          <pc:sldMk cId="1096120019" sldId="656"/>
        </pc:sldMkLst>
        <pc:spChg chg="mod">
          <ac:chgData name="Stewart Gale" userId="3647ddd2-6040-41ae-a96d-232c23482af8" providerId="ADAL" clId="{EE77285D-3023-490A-A26F-09A1DDA83484}" dt="2021-02-09T11:13:50.495" v="52" actId="1076"/>
          <ac:spMkLst>
            <pc:docMk/>
            <pc:sldMk cId="1096120019" sldId="656"/>
            <ac:spMk id="21" creationId="{00000000-0000-0000-0000-000000000000}"/>
          </ac:spMkLst>
        </pc:spChg>
      </pc:sldChg>
      <pc:sldChg chg="modSp mod">
        <pc:chgData name="Stewart Gale" userId="3647ddd2-6040-41ae-a96d-232c23482af8" providerId="ADAL" clId="{EE77285D-3023-490A-A26F-09A1DDA83484}" dt="2021-02-09T11:17:22.441" v="125" actId="1076"/>
        <pc:sldMkLst>
          <pc:docMk/>
          <pc:sldMk cId="1758203950" sldId="661"/>
        </pc:sldMkLst>
        <pc:spChg chg="mod">
          <ac:chgData name="Stewart Gale" userId="3647ddd2-6040-41ae-a96d-232c23482af8" providerId="ADAL" clId="{EE77285D-3023-490A-A26F-09A1DDA83484}" dt="2021-02-09T11:17:22.441" v="125" actId="1076"/>
          <ac:spMkLst>
            <pc:docMk/>
            <pc:sldMk cId="1758203950" sldId="661"/>
            <ac:spMk id="16" creationId="{00000000-0000-0000-0000-000000000000}"/>
          </ac:spMkLst>
        </pc:spChg>
      </pc:sldChg>
      <pc:sldChg chg="modSp mod">
        <pc:chgData name="Stewart Gale" userId="3647ddd2-6040-41ae-a96d-232c23482af8" providerId="ADAL" clId="{EE77285D-3023-490A-A26F-09A1DDA83484}" dt="2021-02-09T11:09:29.080" v="16" actId="20577"/>
        <pc:sldMkLst>
          <pc:docMk/>
          <pc:sldMk cId="63204687" sldId="662"/>
        </pc:sldMkLst>
        <pc:spChg chg="mod">
          <ac:chgData name="Stewart Gale" userId="3647ddd2-6040-41ae-a96d-232c23482af8" providerId="ADAL" clId="{EE77285D-3023-490A-A26F-09A1DDA83484}" dt="2021-02-09T11:09:29.080" v="16" actId="20577"/>
          <ac:spMkLst>
            <pc:docMk/>
            <pc:sldMk cId="63204687" sldId="662"/>
            <ac:spMk id="5" creationId="{00000000-0000-0000-0000-000000000000}"/>
          </ac:spMkLst>
        </pc:spChg>
      </pc:sldChg>
      <pc:sldChg chg="modSp mod">
        <pc:chgData name="Stewart Gale" userId="3647ddd2-6040-41ae-a96d-232c23482af8" providerId="ADAL" clId="{EE77285D-3023-490A-A26F-09A1DDA83484}" dt="2021-02-09T11:10:31.524" v="19" actId="20577"/>
        <pc:sldMkLst>
          <pc:docMk/>
          <pc:sldMk cId="612335709" sldId="664"/>
        </pc:sldMkLst>
        <pc:spChg chg="mod">
          <ac:chgData name="Stewart Gale" userId="3647ddd2-6040-41ae-a96d-232c23482af8" providerId="ADAL" clId="{EE77285D-3023-490A-A26F-09A1DDA83484}" dt="2021-02-09T11:10:31.524" v="19" actId="20577"/>
          <ac:spMkLst>
            <pc:docMk/>
            <pc:sldMk cId="612335709" sldId="664"/>
            <ac:spMk id="12" creationId="{00000000-0000-0000-0000-000000000000}"/>
          </ac:spMkLst>
        </pc:spChg>
      </pc:sldChg>
      <pc:sldChg chg="modSp mod modAnim">
        <pc:chgData name="Stewart Gale" userId="3647ddd2-6040-41ae-a96d-232c23482af8" providerId="ADAL" clId="{EE77285D-3023-490A-A26F-09A1DDA83484}" dt="2021-02-09T11:16:58.821" v="124"/>
        <pc:sldMkLst>
          <pc:docMk/>
          <pc:sldMk cId="1624362840" sldId="665"/>
        </pc:sldMkLst>
        <pc:spChg chg="mod">
          <ac:chgData name="Stewart Gale" userId="3647ddd2-6040-41ae-a96d-232c23482af8" providerId="ADAL" clId="{EE77285D-3023-490A-A26F-09A1DDA83484}" dt="2021-02-09T11:16:41.975" v="121" actId="1076"/>
          <ac:spMkLst>
            <pc:docMk/>
            <pc:sldMk cId="1624362840" sldId="665"/>
            <ac:spMk id="17" creationId="{00000000-0000-0000-0000-000000000000}"/>
          </ac:spMkLst>
        </pc:spChg>
        <pc:spChg chg="mod">
          <ac:chgData name="Stewart Gale" userId="3647ddd2-6040-41ae-a96d-232c23482af8" providerId="ADAL" clId="{EE77285D-3023-490A-A26F-09A1DDA83484}" dt="2021-02-09T11:16:40.210" v="120" actId="1076"/>
          <ac:spMkLst>
            <pc:docMk/>
            <pc:sldMk cId="1624362840" sldId="665"/>
            <ac:spMk id="21" creationId="{00000000-0000-0000-0000-000000000000}"/>
          </ac:spMkLst>
        </pc:spChg>
        <pc:spChg chg="mod">
          <ac:chgData name="Stewart Gale" userId="3647ddd2-6040-41ae-a96d-232c23482af8" providerId="ADAL" clId="{EE77285D-3023-490A-A26F-09A1DDA83484}" dt="2021-02-09T11:16:44.383" v="122" actId="20577"/>
          <ac:spMkLst>
            <pc:docMk/>
            <pc:sldMk cId="1624362840" sldId="665"/>
            <ac:spMk id="24" creationId="{00000000-0000-0000-0000-000000000000}"/>
          </ac:spMkLst>
        </pc:spChg>
      </pc:sldChg>
    </pc:docChg>
  </pc:docChgLst>
  <pc:docChgLst>
    <pc:chgData name="Stewart Gale" userId="3647ddd2-6040-41ae-a96d-232c23482af8" providerId="ADAL" clId="{2CE949AF-69E1-443E-8452-059B9D73503A}"/>
    <pc:docChg chg="custSel modSld modMainMaster modNotesMaster">
      <pc:chgData name="Stewart Gale" userId="3647ddd2-6040-41ae-a96d-232c23482af8" providerId="ADAL" clId="{2CE949AF-69E1-443E-8452-059B9D73503A}" dt="2023-06-23T05:37:25.280" v="133" actId="1076"/>
      <pc:docMkLst>
        <pc:docMk/>
      </pc:docMkLst>
      <pc:sldChg chg="delSp modSp mod">
        <pc:chgData name="Stewart Gale" userId="3647ddd2-6040-41ae-a96d-232c23482af8" providerId="ADAL" clId="{2CE949AF-69E1-443E-8452-059B9D73503A}" dt="2023-06-23T05:34:15.741" v="55" actId="14100"/>
        <pc:sldMkLst>
          <pc:docMk/>
          <pc:sldMk cId="918983273" sldId="643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5" creationId="{04A9A4E1-8091-E0B5-C69C-8B5A478D3FC3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8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1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08.525" v="51" actId="14100"/>
          <ac:spMkLst>
            <pc:docMk/>
            <pc:sldMk cId="918983273" sldId="643"/>
            <ac:spMk id="1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15.741" v="55" actId="14100"/>
          <ac:spMkLst>
            <pc:docMk/>
            <pc:sldMk cId="918983273" sldId="643"/>
            <ac:spMk id="1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14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1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1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918983273" sldId="643"/>
            <ac:spMk id="17" creationId="{00000000-0000-0000-0000-000000000000}"/>
          </ac:spMkLst>
        </pc:spChg>
        <pc:grpChg chg="del mod">
          <ac:chgData name="Stewart Gale" userId="3647ddd2-6040-41ae-a96d-232c23482af8" providerId="ADAL" clId="{2CE949AF-69E1-443E-8452-059B9D73503A}" dt="2023-06-23T05:34:03.173" v="47" actId="478"/>
          <ac:grpSpMkLst>
            <pc:docMk/>
            <pc:sldMk cId="918983273" sldId="643"/>
            <ac:grpSpMk id="2" creationId="{00000000-0000-0000-0000-000000000000}"/>
          </ac:grpSpMkLst>
        </pc:grpChg>
        <pc:grpChg chg="mod">
          <ac:chgData name="Stewart Gale" userId="3647ddd2-6040-41ae-a96d-232c23482af8" providerId="ADAL" clId="{2CE949AF-69E1-443E-8452-059B9D73503A}" dt="2023-06-23T05:33:02.143" v="0"/>
          <ac:grpSpMkLst>
            <pc:docMk/>
            <pc:sldMk cId="918983273" sldId="643"/>
            <ac:grpSpMk id="21" creationId="{00000000-0000-0000-0000-000000000000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918983273" sldId="643"/>
            <ac:cxnSpMk id="4" creationId="{00000000-0000-0000-0000-000000000000}"/>
          </ac:cxnSpMkLst>
        </pc:cxnChg>
      </pc:sldChg>
      <pc:sldChg chg="delSp modSp mod">
        <pc:chgData name="Stewart Gale" userId="3647ddd2-6040-41ae-a96d-232c23482af8" providerId="ADAL" clId="{2CE949AF-69E1-443E-8452-059B9D73503A}" dt="2023-06-23T05:34:46.773" v="64" actId="1076"/>
        <pc:sldMkLst>
          <pc:docMk/>
          <pc:sldMk cId="2058713244" sldId="644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2058713244" sldId="644"/>
            <ac:spMk id="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37.830" v="63" actId="1076"/>
          <ac:spMkLst>
            <pc:docMk/>
            <pc:sldMk cId="2058713244" sldId="644"/>
            <ac:spMk id="14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2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2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2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28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2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30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3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3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3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34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3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46.773" v="64" actId="1076"/>
          <ac:spMkLst>
            <pc:docMk/>
            <pc:sldMk cId="2058713244" sldId="644"/>
            <ac:spMk id="37" creationId="{00000000-0000-0000-0000-000000000000}"/>
          </ac:spMkLst>
        </pc:spChg>
        <pc:grpChg chg="del mod">
          <ac:chgData name="Stewart Gale" userId="3647ddd2-6040-41ae-a96d-232c23482af8" providerId="ADAL" clId="{2CE949AF-69E1-443E-8452-059B9D73503A}" dt="2023-06-23T05:34:35.802" v="62" actId="478"/>
          <ac:grpSpMkLst>
            <pc:docMk/>
            <pc:sldMk cId="2058713244" sldId="644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2058713244" sldId="644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4:46.773" v="64" actId="1076"/>
          <ac:cxnSpMkLst>
            <pc:docMk/>
            <pc:sldMk cId="2058713244" sldId="644"/>
            <ac:cxnSpMk id="16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4:46.773" v="64" actId="1076"/>
          <ac:cxnSpMkLst>
            <pc:docMk/>
            <pc:sldMk cId="2058713244" sldId="644"/>
            <ac:cxnSpMk id="18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4:46.773" v="64" actId="1076"/>
          <ac:cxnSpMkLst>
            <pc:docMk/>
            <pc:sldMk cId="2058713244" sldId="644"/>
            <ac:cxnSpMk id="19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4:46.773" v="64" actId="1076"/>
          <ac:cxnSpMkLst>
            <pc:docMk/>
            <pc:sldMk cId="2058713244" sldId="644"/>
            <ac:cxnSpMk id="22" creationId="{00000000-0000-0000-0000-000000000000}"/>
          </ac:cxnSpMkLst>
        </pc:cxnChg>
      </pc:sldChg>
      <pc:sldChg chg="delSp modSp mod">
        <pc:chgData name="Stewart Gale" userId="3647ddd2-6040-41ae-a96d-232c23482af8" providerId="ADAL" clId="{2CE949AF-69E1-443E-8452-059B9D73503A}" dt="2023-06-23T05:34:33.101" v="61" actId="1076"/>
        <pc:sldMkLst>
          <pc:docMk/>
          <pc:sldMk cId="689373894" sldId="645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89373894" sldId="645"/>
            <ac:spMk id="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33.101" v="61" actId="1076"/>
          <ac:spMkLst>
            <pc:docMk/>
            <pc:sldMk cId="689373894" sldId="645"/>
            <ac:spMk id="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33.101" v="61" actId="1076"/>
          <ac:spMkLst>
            <pc:docMk/>
            <pc:sldMk cId="689373894" sldId="645"/>
            <ac:spMk id="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33.101" v="61" actId="1076"/>
          <ac:spMkLst>
            <pc:docMk/>
            <pc:sldMk cId="689373894" sldId="645"/>
            <ac:spMk id="8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33.101" v="61" actId="1076"/>
          <ac:spMkLst>
            <pc:docMk/>
            <pc:sldMk cId="689373894" sldId="645"/>
            <ac:spMk id="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33.101" v="61" actId="1076"/>
          <ac:spMkLst>
            <pc:docMk/>
            <pc:sldMk cId="689373894" sldId="645"/>
            <ac:spMk id="10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33.101" v="61" actId="1076"/>
          <ac:spMkLst>
            <pc:docMk/>
            <pc:sldMk cId="689373894" sldId="645"/>
            <ac:spMk id="1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33.101" v="61" actId="1076"/>
          <ac:spMkLst>
            <pc:docMk/>
            <pc:sldMk cId="689373894" sldId="645"/>
            <ac:spMk id="1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29.671" v="60" actId="1076"/>
          <ac:spMkLst>
            <pc:docMk/>
            <pc:sldMk cId="689373894" sldId="645"/>
            <ac:spMk id="23" creationId="{00000000-0000-0000-0000-000000000000}"/>
          </ac:spMkLst>
        </pc:spChg>
        <pc:grpChg chg="del mod">
          <ac:chgData name="Stewart Gale" userId="3647ddd2-6040-41ae-a96d-232c23482af8" providerId="ADAL" clId="{2CE949AF-69E1-443E-8452-059B9D73503A}" dt="2023-06-23T05:34:28.032" v="59" actId="478"/>
          <ac:grpSpMkLst>
            <pc:docMk/>
            <pc:sldMk cId="689373894" sldId="645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689373894" sldId="645"/>
            <ac:cxnSpMk id="4" creationId="{00000000-0000-0000-0000-000000000000}"/>
          </ac:cxnSpMkLst>
        </pc:cxnChg>
      </pc:sldChg>
      <pc:sldChg chg="addSp delSp modSp mod">
        <pc:chgData name="Stewart Gale" userId="3647ddd2-6040-41ae-a96d-232c23482af8" providerId="ADAL" clId="{2CE949AF-69E1-443E-8452-059B9D73503A}" dt="2023-06-23T05:36:06.453" v="93" actId="1076"/>
        <pc:sldMkLst>
          <pc:docMk/>
          <pc:sldMk cId="1204762522" sldId="651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204762522" sldId="651"/>
            <ac:spMk id="3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5:40.778" v="79" actId="478"/>
          <ac:spMkLst>
            <pc:docMk/>
            <pc:sldMk cId="1204762522" sldId="651"/>
            <ac:spMk id="5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5:40.778" v="79" actId="478"/>
          <ac:spMkLst>
            <pc:docMk/>
            <pc:sldMk cId="1204762522" sldId="651"/>
            <ac:spMk id="6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5:40.778" v="79" actId="478"/>
          <ac:spMkLst>
            <pc:docMk/>
            <pc:sldMk cId="1204762522" sldId="651"/>
            <ac:spMk id="7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5:40.778" v="79" actId="478"/>
          <ac:spMkLst>
            <pc:docMk/>
            <pc:sldMk cId="1204762522" sldId="651"/>
            <ac:spMk id="8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5:40.778" v="79" actId="478"/>
          <ac:spMkLst>
            <pc:docMk/>
            <pc:sldMk cId="1204762522" sldId="651"/>
            <ac:spMk id="9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5:40.778" v="79" actId="478"/>
          <ac:spMkLst>
            <pc:docMk/>
            <pc:sldMk cId="1204762522" sldId="651"/>
            <ac:spMk id="10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5:40.778" v="79" actId="478"/>
          <ac:spMkLst>
            <pc:docMk/>
            <pc:sldMk cId="1204762522" sldId="651"/>
            <ac:spMk id="1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6:06.453" v="93" actId="1076"/>
          <ac:spMkLst>
            <pc:docMk/>
            <pc:sldMk cId="1204762522" sldId="651"/>
            <ac:spMk id="2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5:51.603" v="83" actId="1076"/>
          <ac:spMkLst>
            <pc:docMk/>
            <pc:sldMk cId="1204762522" sldId="651"/>
            <ac:spMk id="30" creationId="{30DA0EC1-10B8-4A69-9BA7-6F15AD3F4181}"/>
          </ac:spMkLst>
        </pc:spChg>
        <pc:grpChg chg="del mod">
          <ac:chgData name="Stewart Gale" userId="3647ddd2-6040-41ae-a96d-232c23482af8" providerId="ADAL" clId="{2CE949AF-69E1-443E-8452-059B9D73503A}" dt="2023-06-23T05:35:20.645" v="73" actId="478"/>
          <ac:grpSpMkLst>
            <pc:docMk/>
            <pc:sldMk cId="1204762522" sldId="651"/>
            <ac:grpSpMk id="2" creationId="{00000000-0000-0000-0000-000000000000}"/>
          </ac:grpSpMkLst>
        </pc:grpChg>
        <pc:picChg chg="add mod">
          <ac:chgData name="Stewart Gale" userId="3647ddd2-6040-41ae-a96d-232c23482af8" providerId="ADAL" clId="{2CE949AF-69E1-443E-8452-059B9D73503A}" dt="2023-06-23T05:35:53.136" v="84" actId="1076"/>
          <ac:picMkLst>
            <pc:docMk/>
            <pc:sldMk cId="1204762522" sldId="651"/>
            <ac:picMk id="12" creationId="{B38E94E3-4192-169F-031A-8ED39B7A20AF}"/>
          </ac:picMkLst>
        </pc:pic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1204762522" sldId="651"/>
            <ac:cxnSpMk id="4" creationId="{00000000-0000-0000-0000-000000000000}"/>
          </ac:cxnSpMkLst>
        </pc:cxnChg>
      </pc:sldChg>
      <pc:sldChg chg="addSp delSp modSp mod">
        <pc:chgData name="Stewart Gale" userId="3647ddd2-6040-41ae-a96d-232c23482af8" providerId="ADAL" clId="{2CE949AF-69E1-443E-8452-059B9D73503A}" dt="2023-06-23T05:36:24.751" v="102" actId="1076"/>
        <pc:sldMkLst>
          <pc:docMk/>
          <pc:sldMk cId="23004068" sldId="652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23004068" sldId="652"/>
            <ac:spMk id="3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6:14.740" v="95" actId="478"/>
          <ac:spMkLst>
            <pc:docMk/>
            <pc:sldMk cId="23004068" sldId="652"/>
            <ac:spMk id="1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23004068" sldId="652"/>
            <ac:spMk id="16" creationId="{8EA2FD98-B4BF-410E-979A-A3263052F47A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23004068" sldId="652"/>
            <ac:spMk id="17" creationId="{5240BC46-6D0E-4D66-944E-F780BD557D88}"/>
          </ac:spMkLst>
        </pc:spChg>
        <pc:spChg chg="del mod">
          <ac:chgData name="Stewart Gale" userId="3647ddd2-6040-41ae-a96d-232c23482af8" providerId="ADAL" clId="{2CE949AF-69E1-443E-8452-059B9D73503A}" dt="2023-06-23T05:36:14.740" v="95" actId="478"/>
          <ac:spMkLst>
            <pc:docMk/>
            <pc:sldMk cId="23004068" sldId="652"/>
            <ac:spMk id="1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23004068" sldId="652"/>
            <ac:spMk id="20" creationId="{1D192182-AB84-411E-8202-A5F0F6E020C8}"/>
          </ac:spMkLst>
        </pc:spChg>
        <pc:spChg chg="mod">
          <ac:chgData name="Stewart Gale" userId="3647ddd2-6040-41ae-a96d-232c23482af8" providerId="ADAL" clId="{2CE949AF-69E1-443E-8452-059B9D73503A}" dt="2023-06-23T05:36:24.751" v="102" actId="1076"/>
          <ac:spMkLst>
            <pc:docMk/>
            <pc:sldMk cId="23004068" sldId="652"/>
            <ac:spMk id="26" creationId="{60F334FD-02BD-4ACC-9205-203833FAA77B}"/>
          </ac:spMkLst>
        </pc:spChg>
        <pc:spChg chg="del mod">
          <ac:chgData name="Stewart Gale" userId="3647ddd2-6040-41ae-a96d-232c23482af8" providerId="ADAL" clId="{2CE949AF-69E1-443E-8452-059B9D73503A}" dt="2023-06-23T05:36:14.740" v="95" actId="478"/>
          <ac:spMkLst>
            <pc:docMk/>
            <pc:sldMk cId="23004068" sldId="652"/>
            <ac:spMk id="27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6:14.740" v="95" actId="478"/>
          <ac:spMkLst>
            <pc:docMk/>
            <pc:sldMk cId="23004068" sldId="652"/>
            <ac:spMk id="28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6:14.740" v="95" actId="478"/>
          <ac:spMkLst>
            <pc:docMk/>
            <pc:sldMk cId="23004068" sldId="652"/>
            <ac:spMk id="29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6:14.740" v="95" actId="478"/>
          <ac:spMkLst>
            <pc:docMk/>
            <pc:sldMk cId="23004068" sldId="652"/>
            <ac:spMk id="30" creationId="{00000000-0000-0000-0000-000000000000}"/>
          </ac:spMkLst>
        </pc:spChg>
        <pc:spChg chg="del mod">
          <ac:chgData name="Stewart Gale" userId="3647ddd2-6040-41ae-a96d-232c23482af8" providerId="ADAL" clId="{2CE949AF-69E1-443E-8452-059B9D73503A}" dt="2023-06-23T05:36:14.740" v="95" actId="478"/>
          <ac:spMkLst>
            <pc:docMk/>
            <pc:sldMk cId="23004068" sldId="652"/>
            <ac:spMk id="3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23004068" sldId="652"/>
            <ac:spMk id="46" creationId="{00000000-0000-0000-0000-000000000000}"/>
          </ac:spMkLst>
        </pc:spChg>
        <pc:grpChg chg="del mod">
          <ac:chgData name="Stewart Gale" userId="3647ddd2-6040-41ae-a96d-232c23482af8" providerId="ADAL" clId="{2CE949AF-69E1-443E-8452-059B9D73503A}" dt="2023-06-23T05:36:09.099" v="94" actId="478"/>
          <ac:grpSpMkLst>
            <pc:docMk/>
            <pc:sldMk cId="23004068" sldId="652"/>
            <ac:grpSpMk id="2" creationId="{00000000-0000-0000-0000-000000000000}"/>
          </ac:grpSpMkLst>
        </pc:grpChg>
        <pc:picChg chg="add mod">
          <ac:chgData name="Stewart Gale" userId="3647ddd2-6040-41ae-a96d-232c23482af8" providerId="ADAL" clId="{2CE949AF-69E1-443E-8452-059B9D73503A}" dt="2023-06-23T05:36:19.498" v="98" actId="14100"/>
          <ac:picMkLst>
            <pc:docMk/>
            <pc:sldMk cId="23004068" sldId="652"/>
            <ac:picMk id="5" creationId="{8D7C094B-3E7E-A098-C023-28BD0364DC73}"/>
          </ac:picMkLst>
        </pc:pic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23004068" sldId="652"/>
            <ac:cxnSpMk id="4" creationId="{00000000-0000-0000-0000-000000000000}"/>
          </ac:cxnSpMkLst>
        </pc:cxnChg>
      </pc:sldChg>
      <pc:sldChg chg="addSp delSp modSp mod">
        <pc:chgData name="Stewart Gale" userId="3647ddd2-6040-41ae-a96d-232c23482af8" providerId="ADAL" clId="{2CE949AF-69E1-443E-8452-059B9D73503A}" dt="2023-06-23T05:36:54.652" v="118" actId="1076"/>
        <pc:sldMkLst>
          <pc:docMk/>
          <pc:sldMk cId="1096120019" sldId="656"/>
        </pc:sldMkLst>
        <pc:spChg chg="del mod topLvl">
          <ac:chgData name="Stewart Gale" userId="3647ddd2-6040-41ae-a96d-232c23482af8" providerId="ADAL" clId="{2CE949AF-69E1-443E-8452-059B9D73503A}" dt="2023-06-23T05:36:33.376" v="104" actId="478"/>
          <ac:spMkLst>
            <pc:docMk/>
            <pc:sldMk cId="1096120019" sldId="656"/>
            <ac:spMk id="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10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1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1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13" creationId="{00000000-0000-0000-0000-000000000000}"/>
          </ac:spMkLst>
        </pc:spChg>
        <pc:spChg chg="add mod">
          <ac:chgData name="Stewart Gale" userId="3647ddd2-6040-41ae-a96d-232c23482af8" providerId="ADAL" clId="{2CE949AF-69E1-443E-8452-059B9D73503A}" dt="2023-06-23T05:36:54.652" v="118" actId="1076"/>
          <ac:spMkLst>
            <pc:docMk/>
            <pc:sldMk cId="1096120019" sldId="656"/>
            <ac:spMk id="16" creationId="{A88CBC6D-3A92-7AA0-EC53-35727E768A77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1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20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2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2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2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2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096120019" sldId="656"/>
            <ac:spMk id="29" creationId="{00000000-0000-0000-0000-000000000000}"/>
          </ac:spMkLst>
        </pc:spChg>
        <pc:grpChg chg="del mod">
          <ac:chgData name="Stewart Gale" userId="3647ddd2-6040-41ae-a96d-232c23482af8" providerId="ADAL" clId="{2CE949AF-69E1-443E-8452-059B9D73503A}" dt="2023-06-23T05:36:32.318" v="103" actId="478"/>
          <ac:grpSpMkLst>
            <pc:docMk/>
            <pc:sldMk cId="1096120019" sldId="656"/>
            <ac:grpSpMk id="2" creationId="{00000000-0000-0000-0000-000000000000}"/>
          </ac:grpSpMkLst>
        </pc:grpChg>
        <pc:cxnChg chg="del mod topLvl">
          <ac:chgData name="Stewart Gale" userId="3647ddd2-6040-41ae-a96d-232c23482af8" providerId="ADAL" clId="{2CE949AF-69E1-443E-8452-059B9D73503A}" dt="2023-06-23T05:36:32.318" v="103" actId="478"/>
          <ac:cxnSpMkLst>
            <pc:docMk/>
            <pc:sldMk cId="1096120019" sldId="656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1096120019" sldId="656"/>
            <ac:cxnSpMk id="7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1096120019" sldId="656"/>
            <ac:cxnSpMk id="8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1096120019" sldId="656"/>
            <ac:cxnSpMk id="15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1096120019" sldId="656"/>
            <ac:cxnSpMk id="18" creationId="{00000000-0000-0000-0000-000000000000}"/>
          </ac:cxnSpMkLst>
        </pc:cxnChg>
      </pc:sldChg>
      <pc:sldChg chg="delSp modSp mod">
        <pc:chgData name="Stewart Gale" userId="3647ddd2-6040-41ae-a96d-232c23482af8" providerId="ADAL" clId="{2CE949AF-69E1-443E-8452-059B9D73503A}" dt="2023-06-23T05:37:25.280" v="133" actId="1076"/>
        <pc:sldMkLst>
          <pc:docMk/>
          <pc:sldMk cId="1758203950" sldId="661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758203950" sldId="661"/>
            <ac:spMk id="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17.023" v="128" actId="1076"/>
          <ac:spMkLst>
            <pc:docMk/>
            <pc:sldMk cId="1758203950" sldId="661"/>
            <ac:spMk id="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758203950" sldId="661"/>
            <ac:spMk id="8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758203950" sldId="661"/>
            <ac:spMk id="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758203950" sldId="661"/>
            <ac:spMk id="10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758203950" sldId="661"/>
            <ac:spMk id="1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758203950" sldId="661"/>
            <ac:spMk id="1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25.280" v="133" actId="1076"/>
          <ac:spMkLst>
            <pc:docMk/>
            <pc:sldMk cId="1758203950" sldId="661"/>
            <ac:spMk id="1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758203950" sldId="661"/>
            <ac:spMk id="26" creationId="{00000000-0000-0000-0000-000000000000}"/>
          </ac:spMkLst>
        </pc:spChg>
        <pc:grpChg chg="del mod">
          <ac:chgData name="Stewart Gale" userId="3647ddd2-6040-41ae-a96d-232c23482af8" providerId="ADAL" clId="{2CE949AF-69E1-443E-8452-059B9D73503A}" dt="2023-06-23T05:37:04.340" v="121" actId="478"/>
          <ac:grpSpMkLst>
            <pc:docMk/>
            <pc:sldMk cId="1758203950" sldId="661"/>
            <ac:grpSpMk id="2" creationId="{00000000-0000-0000-0000-000000000000}"/>
          </ac:grpSpMkLst>
        </pc:grpChg>
        <pc:grpChg chg="mod">
          <ac:chgData name="Stewart Gale" userId="3647ddd2-6040-41ae-a96d-232c23482af8" providerId="ADAL" clId="{2CE949AF-69E1-443E-8452-059B9D73503A}" dt="2023-06-23T05:33:02.143" v="0"/>
          <ac:grpSpMkLst>
            <pc:docMk/>
            <pc:sldMk cId="1758203950" sldId="661"/>
            <ac:grpSpMk id="27" creationId="{00000000-0000-0000-0000-000000000000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1758203950" sldId="661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1758203950" sldId="661"/>
            <ac:cxnSpMk id="18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1758203950" sldId="661"/>
            <ac:cxnSpMk id="19" creationId="{00000000-0000-0000-0000-000000000000}"/>
          </ac:cxnSpMkLst>
        </pc:cxnChg>
      </pc:sldChg>
      <pc:sldChg chg="delSp modSp mod">
        <pc:chgData name="Stewart Gale" userId="3647ddd2-6040-41ae-a96d-232c23482af8" providerId="ADAL" clId="{2CE949AF-69E1-443E-8452-059B9D73503A}" dt="2023-06-23T05:33:34.607" v="36" actId="1076"/>
        <pc:sldMkLst>
          <pc:docMk/>
          <pc:sldMk cId="63204687" sldId="662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3204687" sldId="662"/>
            <ac:spMk id="3" creationId="{1DCD659B-9B0F-4736-B272-47379BEFFD3A}"/>
          </ac:spMkLst>
        </pc:spChg>
        <pc:spChg chg="mod">
          <ac:chgData name="Stewart Gale" userId="3647ddd2-6040-41ae-a96d-232c23482af8" providerId="ADAL" clId="{2CE949AF-69E1-443E-8452-059B9D73503A}" dt="2023-06-23T05:33:34.607" v="36" actId="1076"/>
          <ac:spMkLst>
            <pc:docMk/>
            <pc:sldMk cId="63204687" sldId="662"/>
            <ac:spMk id="5" creationId="{00000000-0000-0000-0000-000000000000}"/>
          </ac:spMkLst>
        </pc:spChg>
        <pc:grpChg chg="del mod">
          <ac:chgData name="Stewart Gale" userId="3647ddd2-6040-41ae-a96d-232c23482af8" providerId="ADAL" clId="{2CE949AF-69E1-443E-8452-059B9D73503A}" dt="2023-06-23T05:33:17.529" v="24" actId="478"/>
          <ac:grpSpMkLst>
            <pc:docMk/>
            <pc:sldMk cId="63204687" sldId="662"/>
            <ac:grpSpMk id="2" creationId="{9DE21266-E977-4E7F-8B7E-66942F8F50B7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63204687" sldId="662"/>
            <ac:cxnSpMk id="4" creationId="{694170A7-F542-433D-AE47-C7A950C348C9}"/>
          </ac:cxnSpMkLst>
        </pc:cxnChg>
      </pc:sldChg>
      <pc:sldChg chg="delSp modSp mod">
        <pc:chgData name="Stewart Gale" userId="3647ddd2-6040-41ae-a96d-232c23482af8" providerId="ADAL" clId="{2CE949AF-69E1-443E-8452-059B9D73503A}" dt="2023-06-23T05:34:26.106" v="58" actId="1076"/>
        <pc:sldMkLst>
          <pc:docMk/>
          <pc:sldMk cId="3826542443" sldId="663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3826542443" sldId="663"/>
            <ac:spMk id="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26.106" v="58" actId="1076"/>
          <ac:spMkLst>
            <pc:docMk/>
            <pc:sldMk cId="3826542443" sldId="663"/>
            <ac:spMk id="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26.106" v="58" actId="1076"/>
          <ac:spMkLst>
            <pc:docMk/>
            <pc:sldMk cId="3826542443" sldId="663"/>
            <ac:spMk id="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26.106" v="58" actId="1076"/>
          <ac:spMkLst>
            <pc:docMk/>
            <pc:sldMk cId="3826542443" sldId="663"/>
            <ac:spMk id="8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26.106" v="58" actId="1076"/>
          <ac:spMkLst>
            <pc:docMk/>
            <pc:sldMk cId="3826542443" sldId="663"/>
            <ac:spMk id="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26.106" v="58" actId="1076"/>
          <ac:spMkLst>
            <pc:docMk/>
            <pc:sldMk cId="3826542443" sldId="663"/>
            <ac:spMk id="10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26.106" v="58" actId="1076"/>
          <ac:spMkLst>
            <pc:docMk/>
            <pc:sldMk cId="3826542443" sldId="663"/>
            <ac:spMk id="1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21.828" v="57" actId="1076"/>
          <ac:spMkLst>
            <pc:docMk/>
            <pc:sldMk cId="3826542443" sldId="663"/>
            <ac:spMk id="1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3826542443" sldId="663"/>
            <ac:spMk id="14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3826542443" sldId="663"/>
            <ac:spMk id="1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3826542443" sldId="663"/>
            <ac:spMk id="1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3826542443" sldId="663"/>
            <ac:spMk id="1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26.106" v="58" actId="1076"/>
          <ac:spMkLst>
            <pc:docMk/>
            <pc:sldMk cId="3826542443" sldId="663"/>
            <ac:spMk id="22" creationId="{00000000-0000-0000-0000-000000000000}"/>
          </ac:spMkLst>
        </pc:spChg>
        <pc:grpChg chg="del mod">
          <ac:chgData name="Stewart Gale" userId="3647ddd2-6040-41ae-a96d-232c23482af8" providerId="ADAL" clId="{2CE949AF-69E1-443E-8452-059B9D73503A}" dt="2023-06-23T05:34:19.192" v="56" actId="478"/>
          <ac:grpSpMkLst>
            <pc:docMk/>
            <pc:sldMk cId="3826542443" sldId="663"/>
            <ac:grpSpMk id="2" creationId="{00000000-0000-0000-0000-000000000000}"/>
          </ac:grpSpMkLst>
        </pc:grpChg>
        <pc:grpChg chg="mod">
          <ac:chgData name="Stewart Gale" userId="3647ddd2-6040-41ae-a96d-232c23482af8" providerId="ADAL" clId="{2CE949AF-69E1-443E-8452-059B9D73503A}" dt="2023-06-23T05:34:26.106" v="58" actId="1076"/>
          <ac:grpSpMkLst>
            <pc:docMk/>
            <pc:sldMk cId="3826542443" sldId="663"/>
            <ac:grpSpMk id="21" creationId="{00000000-0000-0000-0000-000000000000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3826542443" sldId="663"/>
            <ac:cxnSpMk id="4" creationId="{00000000-0000-0000-0000-000000000000}"/>
          </ac:cxnSpMkLst>
        </pc:cxnChg>
      </pc:sldChg>
      <pc:sldChg chg="delSp modSp mod">
        <pc:chgData name="Stewart Gale" userId="3647ddd2-6040-41ae-a96d-232c23482af8" providerId="ADAL" clId="{2CE949AF-69E1-443E-8452-059B9D73503A}" dt="2023-06-23T05:35:17.452" v="72" actId="14100"/>
        <pc:sldMkLst>
          <pc:docMk/>
          <pc:sldMk cId="612335709" sldId="664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8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10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1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5:17.452" v="72" actId="14100"/>
          <ac:spMkLst>
            <pc:docMk/>
            <pc:sldMk cId="612335709" sldId="664"/>
            <ac:spMk id="1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1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1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18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612335709" sldId="664"/>
            <ac:spMk id="1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5:11.427" v="68" actId="1076"/>
          <ac:spMkLst>
            <pc:docMk/>
            <pc:sldMk cId="612335709" sldId="664"/>
            <ac:spMk id="30" creationId="{30DA0EC1-10B8-4A69-9BA7-6F15AD3F4181}"/>
          </ac:spMkLst>
        </pc:spChg>
        <pc:grpChg chg="del mod">
          <ac:chgData name="Stewart Gale" userId="3647ddd2-6040-41ae-a96d-232c23482af8" providerId="ADAL" clId="{2CE949AF-69E1-443E-8452-059B9D73503A}" dt="2023-06-23T05:35:06.442" v="65" actId="478"/>
          <ac:grpSpMkLst>
            <pc:docMk/>
            <pc:sldMk cId="612335709" sldId="664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612335709" sldId="664"/>
            <ac:cxnSpMk id="4" creationId="{00000000-0000-0000-0000-000000000000}"/>
          </ac:cxnSpMkLst>
        </pc:cxnChg>
      </pc:sldChg>
      <pc:sldChg chg="delSp modSp mod">
        <pc:chgData name="Stewart Gale" userId="3647ddd2-6040-41ae-a96d-232c23482af8" providerId="ADAL" clId="{2CE949AF-69E1-443E-8452-059B9D73503A}" dt="2023-06-23T05:37:01.949" v="120" actId="1076"/>
        <pc:sldMkLst>
          <pc:docMk/>
          <pc:sldMk cId="1624362840" sldId="665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1624362840" sldId="665"/>
            <ac:spMk id="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6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1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1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1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1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19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20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21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2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2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24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27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7:01.949" v="120" actId="1076"/>
          <ac:spMkLst>
            <pc:docMk/>
            <pc:sldMk cId="1624362840" sldId="665"/>
            <ac:spMk id="29" creationId="{00000000-0000-0000-0000-000000000000}"/>
          </ac:spMkLst>
        </pc:spChg>
        <pc:grpChg chg="del mod">
          <ac:chgData name="Stewart Gale" userId="3647ddd2-6040-41ae-a96d-232c23482af8" providerId="ADAL" clId="{2CE949AF-69E1-443E-8452-059B9D73503A}" dt="2023-06-23T05:36:57.322" v="119" actId="478"/>
          <ac:grpSpMkLst>
            <pc:docMk/>
            <pc:sldMk cId="1624362840" sldId="665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1624362840" sldId="665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7:01.949" v="120" actId="1076"/>
          <ac:cxnSpMkLst>
            <pc:docMk/>
            <pc:sldMk cId="1624362840" sldId="665"/>
            <ac:cxnSpMk id="7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7:01.949" v="120" actId="1076"/>
          <ac:cxnSpMkLst>
            <pc:docMk/>
            <pc:sldMk cId="1624362840" sldId="665"/>
            <ac:cxnSpMk id="8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7:01.949" v="120" actId="1076"/>
          <ac:cxnSpMkLst>
            <pc:docMk/>
            <pc:sldMk cId="1624362840" sldId="665"/>
            <ac:cxnSpMk id="15" creationId="{00000000-0000-0000-0000-000000000000}"/>
          </ac:cxnSpMkLst>
        </pc:cxnChg>
        <pc:cxnChg chg="mod">
          <ac:chgData name="Stewart Gale" userId="3647ddd2-6040-41ae-a96d-232c23482af8" providerId="ADAL" clId="{2CE949AF-69E1-443E-8452-059B9D73503A}" dt="2023-06-23T05:37:01.949" v="120" actId="1076"/>
          <ac:cxnSpMkLst>
            <pc:docMk/>
            <pc:sldMk cId="1624362840" sldId="665"/>
            <ac:cxnSpMk id="18" creationId="{00000000-0000-0000-0000-000000000000}"/>
          </ac:cxnSpMkLst>
        </pc:cxnChg>
      </pc:sldChg>
      <pc:sldChg chg="delSp modSp mod">
        <pc:chgData name="Stewart Gale" userId="3647ddd2-6040-41ae-a96d-232c23482af8" providerId="ADAL" clId="{2CE949AF-69E1-443E-8452-059B9D73503A}" dt="2023-06-23T05:33:47.822" v="41" actId="1076"/>
        <pc:sldMkLst>
          <pc:docMk/>
          <pc:sldMk cId="3629653074" sldId="666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3629653074" sldId="666"/>
            <ac:spMk id="3" creationId="{1DCD659B-9B0F-4736-B272-47379BEFFD3A}"/>
          </ac:spMkLst>
        </pc:spChg>
        <pc:spChg chg="mod">
          <ac:chgData name="Stewart Gale" userId="3647ddd2-6040-41ae-a96d-232c23482af8" providerId="ADAL" clId="{2CE949AF-69E1-443E-8452-059B9D73503A}" dt="2023-06-23T05:33:40.495" v="38" actId="1076"/>
          <ac:spMkLst>
            <pc:docMk/>
            <pc:sldMk cId="3629653074" sldId="666"/>
            <ac:spMk id="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47.822" v="41" actId="1076"/>
          <ac:spMkLst>
            <pc:docMk/>
            <pc:sldMk cId="3629653074" sldId="666"/>
            <ac:spMk id="7" creationId="{4369ADBB-97F0-FB9B-74C6-F0647E24F7A5}"/>
          </ac:spMkLst>
        </pc:spChg>
        <pc:spChg chg="mod">
          <ac:chgData name="Stewart Gale" userId="3647ddd2-6040-41ae-a96d-232c23482af8" providerId="ADAL" clId="{2CE949AF-69E1-443E-8452-059B9D73503A}" dt="2023-06-23T05:33:47.822" v="41" actId="1076"/>
          <ac:spMkLst>
            <pc:docMk/>
            <pc:sldMk cId="3629653074" sldId="666"/>
            <ac:spMk id="9" creationId="{9D332FD2-3D5C-D22D-BCBE-C3FF53466167}"/>
          </ac:spMkLst>
        </pc:spChg>
        <pc:grpChg chg="del mod">
          <ac:chgData name="Stewart Gale" userId="3647ddd2-6040-41ae-a96d-232c23482af8" providerId="ADAL" clId="{2CE949AF-69E1-443E-8452-059B9D73503A}" dt="2023-06-23T05:33:37.906" v="37" actId="478"/>
          <ac:grpSpMkLst>
            <pc:docMk/>
            <pc:sldMk cId="3629653074" sldId="666"/>
            <ac:grpSpMk id="2" creationId="{9DE21266-E977-4E7F-8B7E-66942F8F50B7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3629653074" sldId="666"/>
            <ac:cxnSpMk id="4" creationId="{694170A7-F542-433D-AE47-C7A950C348C9}"/>
          </ac:cxnSpMkLst>
        </pc:cxnChg>
      </pc:sldChg>
      <pc:sldChg chg="delSp modSp mod">
        <pc:chgData name="Stewart Gale" userId="3647ddd2-6040-41ae-a96d-232c23482af8" providerId="ADAL" clId="{2CE949AF-69E1-443E-8452-059B9D73503A}" dt="2023-06-23T05:34:00.802" v="46" actId="1076"/>
        <pc:sldMkLst>
          <pc:docMk/>
          <pc:sldMk cId="3315386131" sldId="667"/>
        </pc:sld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k cId="3315386131" sldId="667"/>
            <ac:spMk id="3" creationId="{1DCD659B-9B0F-4736-B272-47379BEFFD3A}"/>
          </ac:spMkLst>
        </pc:spChg>
        <pc:spChg chg="mod">
          <ac:chgData name="Stewart Gale" userId="3647ddd2-6040-41ae-a96d-232c23482af8" providerId="ADAL" clId="{2CE949AF-69E1-443E-8452-059B9D73503A}" dt="2023-06-23T05:33:53.116" v="43" actId="1076"/>
          <ac:spMkLst>
            <pc:docMk/>
            <pc:sldMk cId="3315386131" sldId="667"/>
            <ac:spMk id="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4:00.802" v="46" actId="1076"/>
          <ac:spMkLst>
            <pc:docMk/>
            <pc:sldMk cId="3315386131" sldId="667"/>
            <ac:spMk id="8" creationId="{44AE07E5-6132-B6C6-F4F8-236E1A09A797}"/>
          </ac:spMkLst>
        </pc:spChg>
        <pc:spChg chg="mod">
          <ac:chgData name="Stewart Gale" userId="3647ddd2-6040-41ae-a96d-232c23482af8" providerId="ADAL" clId="{2CE949AF-69E1-443E-8452-059B9D73503A}" dt="2023-06-23T05:34:00.802" v="46" actId="1076"/>
          <ac:spMkLst>
            <pc:docMk/>
            <pc:sldMk cId="3315386131" sldId="667"/>
            <ac:spMk id="11" creationId="{D2D3818F-6B6E-2263-B23F-5A68F0F5397F}"/>
          </ac:spMkLst>
        </pc:spChg>
        <pc:grpChg chg="del mod">
          <ac:chgData name="Stewart Gale" userId="3647ddd2-6040-41ae-a96d-232c23482af8" providerId="ADAL" clId="{2CE949AF-69E1-443E-8452-059B9D73503A}" dt="2023-06-23T05:33:50.173" v="42" actId="478"/>
          <ac:grpSpMkLst>
            <pc:docMk/>
            <pc:sldMk cId="3315386131" sldId="667"/>
            <ac:grpSpMk id="2" creationId="{9DE21266-E977-4E7F-8B7E-66942F8F50B7}"/>
          </ac:grpSpMkLst>
        </pc:grpChg>
        <pc:cxnChg chg="mod">
          <ac:chgData name="Stewart Gale" userId="3647ddd2-6040-41ae-a96d-232c23482af8" providerId="ADAL" clId="{2CE949AF-69E1-443E-8452-059B9D73503A}" dt="2023-06-23T05:33:02.143" v="0"/>
          <ac:cxnSpMkLst>
            <pc:docMk/>
            <pc:sldMk cId="3315386131" sldId="667"/>
            <ac:cxnSpMk id="4" creationId="{694170A7-F542-433D-AE47-C7A950C348C9}"/>
          </ac:cxnSpMkLst>
        </pc:cxnChg>
      </pc:sldChg>
      <pc:sldMasterChg chg="modSp modSldLayout">
        <pc:chgData name="Stewart Gale" userId="3647ddd2-6040-41ae-a96d-232c23482af8" providerId="ADAL" clId="{2CE949AF-69E1-443E-8452-059B9D73503A}" dt="2023-06-23T05:33:02.143" v="0"/>
        <pc:sldMasterMkLst>
          <pc:docMk/>
          <pc:sldMasterMk cId="3896745248" sldId="2147483648"/>
        </pc:sldMasterMkLst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asterMk cId="3896745248" sldId="2147483648"/>
            <ac:spMk id="2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asterMk cId="3896745248" sldId="2147483648"/>
            <ac:spMk id="3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asterMk cId="3896745248" sldId="2147483648"/>
            <ac:spMk id="4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asterMk cId="3896745248" sldId="2147483648"/>
            <ac:spMk id="5" creationId="{00000000-0000-0000-0000-000000000000}"/>
          </ac:spMkLst>
        </pc:spChg>
        <pc:spChg chg="mod">
          <ac:chgData name="Stewart Gale" userId="3647ddd2-6040-41ae-a96d-232c23482af8" providerId="ADAL" clId="{2CE949AF-69E1-443E-8452-059B9D73503A}" dt="2023-06-23T05:33:02.143" v="0"/>
          <ac:spMkLst>
            <pc:docMk/>
            <pc:sldMasterMk cId="3896745248" sldId="2147483648"/>
            <ac:spMk id="6" creationId="{00000000-0000-0000-0000-000000000000}"/>
          </ac:spMkLst>
        </pc:spChg>
        <pc:sldLayoutChg chg="modSp">
          <pc:chgData name="Stewart Gale" userId="3647ddd2-6040-41ae-a96d-232c23482af8" providerId="ADAL" clId="{2CE949AF-69E1-443E-8452-059B9D73503A}" dt="2023-06-23T05:33:02.143" v="0"/>
          <pc:sldLayoutMkLst>
            <pc:docMk/>
            <pc:sldMasterMk cId="3896745248" sldId="2147483648"/>
            <pc:sldLayoutMk cId="4281611480" sldId="2147483649"/>
          </pc:sldLayoutMkLst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4281611480" sldId="2147483649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4281611480" sldId="2147483649"/>
              <ac:spMk id="3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2CE949AF-69E1-443E-8452-059B9D73503A}" dt="2023-06-23T05:33:02.143" v="0"/>
          <pc:sldLayoutMkLst>
            <pc:docMk/>
            <pc:sldMasterMk cId="3896745248" sldId="2147483648"/>
            <pc:sldLayoutMk cId="2932520356" sldId="2147483651"/>
          </pc:sldLayoutMkLst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2932520356" sldId="2147483651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2932520356" sldId="2147483651"/>
              <ac:spMk id="3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2CE949AF-69E1-443E-8452-059B9D73503A}" dt="2023-06-23T05:33:02.143" v="0"/>
          <pc:sldLayoutMkLst>
            <pc:docMk/>
            <pc:sldMasterMk cId="3896745248" sldId="2147483648"/>
            <pc:sldLayoutMk cId="566172462" sldId="2147483652"/>
          </pc:sldLayoutMkLst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566172462" sldId="2147483652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566172462" sldId="2147483652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2CE949AF-69E1-443E-8452-059B9D73503A}" dt="2023-06-23T05:33:02.143" v="0"/>
          <pc:sldLayoutMkLst>
            <pc:docMk/>
            <pc:sldMasterMk cId="3896745248" sldId="2147483648"/>
            <pc:sldLayoutMk cId="4020052510" sldId="2147483653"/>
          </pc:sldLayoutMkLst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4020052510" sldId="2147483653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4020052510" sldId="2147483653"/>
              <ac:spMk id="4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4020052510" sldId="2147483653"/>
              <ac:spMk id="5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4020052510" sldId="2147483653"/>
              <ac:spMk id="6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2CE949AF-69E1-443E-8452-059B9D73503A}" dt="2023-06-23T05:33:02.143" v="0"/>
          <pc:sldLayoutMkLst>
            <pc:docMk/>
            <pc:sldMasterMk cId="3896745248" sldId="2147483648"/>
            <pc:sldLayoutMk cId="2997128530" sldId="2147483656"/>
          </pc:sldLayoutMkLst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2997128530" sldId="2147483656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2997128530" sldId="2147483656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2997128530" sldId="2147483656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2CE949AF-69E1-443E-8452-059B9D73503A}" dt="2023-06-23T05:33:02.143" v="0"/>
          <pc:sldLayoutMkLst>
            <pc:docMk/>
            <pc:sldMasterMk cId="3896745248" sldId="2147483648"/>
            <pc:sldLayoutMk cId="4066496644" sldId="2147483657"/>
          </pc:sldLayoutMkLst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4066496644" sldId="2147483657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4066496644" sldId="2147483657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4066496644" sldId="2147483657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2CE949AF-69E1-443E-8452-059B9D73503A}" dt="2023-06-23T05:33:02.143" v="0"/>
          <pc:sldLayoutMkLst>
            <pc:docMk/>
            <pc:sldMasterMk cId="3896745248" sldId="2147483648"/>
            <pc:sldLayoutMk cId="962211328" sldId="2147483659"/>
          </pc:sldLayoutMkLst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962211328" sldId="2147483659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2CE949AF-69E1-443E-8452-059B9D73503A}" dt="2023-06-23T05:33:02.143" v="0"/>
            <ac:spMkLst>
              <pc:docMk/>
              <pc:sldMasterMk cId="3896745248" sldId="2147483648"/>
              <pc:sldLayoutMk cId="962211328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Stewart Gale" userId="3647ddd2-6040-41ae-a96d-232c23482af8" providerId="ADAL" clId="{A74587C4-344A-4D43-B10C-68DF20E756AB}"/>
    <pc:docChg chg="undo custSel addSld modSld">
      <pc:chgData name="Stewart Gale" userId="3647ddd2-6040-41ae-a96d-232c23482af8" providerId="ADAL" clId="{A74587C4-344A-4D43-B10C-68DF20E756AB}" dt="2022-10-24T04:09:59.706" v="198" actId="1076"/>
      <pc:docMkLst>
        <pc:docMk/>
      </pc:docMkLst>
      <pc:sldChg chg="addSp modSp mod">
        <pc:chgData name="Stewart Gale" userId="3647ddd2-6040-41ae-a96d-232c23482af8" providerId="ADAL" clId="{A74587C4-344A-4D43-B10C-68DF20E756AB}" dt="2022-10-24T04:09:59.706" v="198" actId="1076"/>
        <pc:sldMkLst>
          <pc:docMk/>
          <pc:sldMk cId="918983273" sldId="643"/>
        </pc:sldMkLst>
        <pc:spChg chg="add mod">
          <ac:chgData name="Stewart Gale" userId="3647ddd2-6040-41ae-a96d-232c23482af8" providerId="ADAL" clId="{A74587C4-344A-4D43-B10C-68DF20E756AB}" dt="2022-10-24T04:09:59.706" v="198" actId="1076"/>
          <ac:spMkLst>
            <pc:docMk/>
            <pc:sldMk cId="918983273" sldId="643"/>
            <ac:spMk id="5" creationId="{04A9A4E1-8091-E0B5-C69C-8B5A478D3FC3}"/>
          </ac:spMkLst>
        </pc:spChg>
      </pc:sldChg>
      <pc:sldChg chg="modSp mod">
        <pc:chgData name="Stewart Gale" userId="3647ddd2-6040-41ae-a96d-232c23482af8" providerId="ADAL" clId="{A74587C4-344A-4D43-B10C-68DF20E756AB}" dt="2022-10-23T18:23:16.411" v="6" actId="1076"/>
        <pc:sldMkLst>
          <pc:docMk/>
          <pc:sldMk cId="1758203950" sldId="661"/>
        </pc:sldMkLst>
        <pc:spChg chg="mod">
          <ac:chgData name="Stewart Gale" userId="3647ddd2-6040-41ae-a96d-232c23482af8" providerId="ADAL" clId="{A74587C4-344A-4D43-B10C-68DF20E756AB}" dt="2022-10-23T18:23:16.411" v="6" actId="1076"/>
          <ac:spMkLst>
            <pc:docMk/>
            <pc:sldMk cId="1758203950" sldId="661"/>
            <ac:spMk id="16" creationId="{00000000-0000-0000-0000-000000000000}"/>
          </ac:spMkLst>
        </pc:spChg>
      </pc:sldChg>
      <pc:sldChg chg="modSp mod">
        <pc:chgData name="Stewart Gale" userId="3647ddd2-6040-41ae-a96d-232c23482af8" providerId="ADAL" clId="{A74587C4-344A-4D43-B10C-68DF20E756AB}" dt="2022-10-23T18:22:38.834" v="5" actId="1076"/>
        <pc:sldMkLst>
          <pc:docMk/>
          <pc:sldMk cId="612335709" sldId="664"/>
        </pc:sldMkLst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5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6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7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8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9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10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11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12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16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17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18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28.589" v="0" actId="1076"/>
          <ac:spMkLst>
            <pc:docMk/>
            <pc:sldMk cId="612335709" sldId="664"/>
            <ac:spMk id="19" creationId="{00000000-0000-0000-0000-000000000000}"/>
          </ac:spMkLst>
        </pc:spChg>
        <pc:spChg chg="mod">
          <ac:chgData name="Stewart Gale" userId="3647ddd2-6040-41ae-a96d-232c23482af8" providerId="ADAL" clId="{A74587C4-344A-4D43-B10C-68DF20E756AB}" dt="2022-10-23T18:22:38.834" v="5" actId="1076"/>
          <ac:spMkLst>
            <pc:docMk/>
            <pc:sldMk cId="612335709" sldId="664"/>
            <ac:spMk id="30" creationId="{30DA0EC1-10B8-4A69-9BA7-6F15AD3F4181}"/>
          </ac:spMkLst>
        </pc:spChg>
      </pc:sldChg>
      <pc:sldChg chg="addSp modSp add mod modAnim">
        <pc:chgData name="Stewart Gale" userId="3647ddd2-6040-41ae-a96d-232c23482af8" providerId="ADAL" clId="{A74587C4-344A-4D43-B10C-68DF20E756AB}" dt="2022-10-23T18:26:49.833" v="172"/>
        <pc:sldMkLst>
          <pc:docMk/>
          <pc:sldMk cId="3629653074" sldId="666"/>
        </pc:sldMkLst>
        <pc:spChg chg="mod">
          <ac:chgData name="Stewart Gale" userId="3647ddd2-6040-41ae-a96d-232c23482af8" providerId="ADAL" clId="{A74587C4-344A-4D43-B10C-68DF20E756AB}" dt="2022-10-23T18:25:59.237" v="149" actId="20577"/>
          <ac:spMkLst>
            <pc:docMk/>
            <pc:sldMk cId="3629653074" sldId="666"/>
            <ac:spMk id="5" creationId="{00000000-0000-0000-0000-000000000000}"/>
          </ac:spMkLst>
        </pc:spChg>
        <pc:spChg chg="add mod">
          <ac:chgData name="Stewart Gale" userId="3647ddd2-6040-41ae-a96d-232c23482af8" providerId="ADAL" clId="{A74587C4-344A-4D43-B10C-68DF20E756AB}" dt="2022-10-23T18:26:40.814" v="170" actId="1076"/>
          <ac:spMkLst>
            <pc:docMk/>
            <pc:sldMk cId="3629653074" sldId="666"/>
            <ac:spMk id="7" creationId="{4369ADBB-97F0-FB9B-74C6-F0647E24F7A5}"/>
          </ac:spMkLst>
        </pc:spChg>
        <pc:spChg chg="add mod">
          <ac:chgData name="Stewart Gale" userId="3647ddd2-6040-41ae-a96d-232c23482af8" providerId="ADAL" clId="{A74587C4-344A-4D43-B10C-68DF20E756AB}" dt="2022-10-23T18:26:36.718" v="169" actId="1076"/>
          <ac:spMkLst>
            <pc:docMk/>
            <pc:sldMk cId="3629653074" sldId="666"/>
            <ac:spMk id="9" creationId="{9D332FD2-3D5C-D22D-BCBE-C3FF53466167}"/>
          </ac:spMkLst>
        </pc:spChg>
      </pc:sldChg>
      <pc:sldChg chg="addSp delSp modSp add mod delAnim modAnim">
        <pc:chgData name="Stewart Gale" userId="3647ddd2-6040-41ae-a96d-232c23482af8" providerId="ADAL" clId="{A74587C4-344A-4D43-B10C-68DF20E756AB}" dt="2022-10-23T18:28:45.872" v="196"/>
        <pc:sldMkLst>
          <pc:docMk/>
          <pc:sldMk cId="3315386131" sldId="667"/>
        </pc:sldMkLst>
        <pc:spChg chg="mod">
          <ac:chgData name="Stewart Gale" userId="3647ddd2-6040-41ae-a96d-232c23482af8" providerId="ADAL" clId="{A74587C4-344A-4D43-B10C-68DF20E756AB}" dt="2022-10-23T18:27:01.107" v="175" actId="20577"/>
          <ac:spMkLst>
            <pc:docMk/>
            <pc:sldMk cId="3315386131" sldId="667"/>
            <ac:spMk id="5" creationId="{00000000-0000-0000-0000-000000000000}"/>
          </ac:spMkLst>
        </pc:spChg>
        <pc:spChg chg="del">
          <ac:chgData name="Stewart Gale" userId="3647ddd2-6040-41ae-a96d-232c23482af8" providerId="ADAL" clId="{A74587C4-344A-4D43-B10C-68DF20E756AB}" dt="2022-10-23T18:27:03.671" v="176" actId="478"/>
          <ac:spMkLst>
            <pc:docMk/>
            <pc:sldMk cId="3315386131" sldId="667"/>
            <ac:spMk id="7" creationId="{4369ADBB-97F0-FB9B-74C6-F0647E24F7A5}"/>
          </ac:spMkLst>
        </pc:spChg>
        <pc:spChg chg="add mod">
          <ac:chgData name="Stewart Gale" userId="3647ddd2-6040-41ae-a96d-232c23482af8" providerId="ADAL" clId="{A74587C4-344A-4D43-B10C-68DF20E756AB}" dt="2022-10-23T18:27:42.563" v="183" actId="1076"/>
          <ac:spMkLst>
            <pc:docMk/>
            <pc:sldMk cId="3315386131" sldId="667"/>
            <ac:spMk id="8" creationId="{44AE07E5-6132-B6C6-F4F8-236E1A09A797}"/>
          </ac:spMkLst>
        </pc:spChg>
        <pc:spChg chg="del">
          <ac:chgData name="Stewart Gale" userId="3647ddd2-6040-41ae-a96d-232c23482af8" providerId="ADAL" clId="{A74587C4-344A-4D43-B10C-68DF20E756AB}" dt="2022-10-23T18:27:03.671" v="176" actId="478"/>
          <ac:spMkLst>
            <pc:docMk/>
            <pc:sldMk cId="3315386131" sldId="667"/>
            <ac:spMk id="9" creationId="{9D332FD2-3D5C-D22D-BCBE-C3FF53466167}"/>
          </ac:spMkLst>
        </pc:spChg>
        <pc:spChg chg="add mod">
          <ac:chgData name="Stewart Gale" userId="3647ddd2-6040-41ae-a96d-232c23482af8" providerId="ADAL" clId="{A74587C4-344A-4D43-B10C-68DF20E756AB}" dt="2022-10-23T18:28:32.657" v="194" actId="1076"/>
          <ac:spMkLst>
            <pc:docMk/>
            <pc:sldMk cId="3315386131" sldId="667"/>
            <ac:spMk id="11" creationId="{D2D3818F-6B6E-2263-B23F-5A68F0F5397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6.png"/><Relationship Id="rId7" Type="http://schemas.openxmlformats.org/officeDocument/2006/relationships/image" Target="../media/image46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9.png"/><Relationship Id="rId4" Type="http://schemas.openxmlformats.org/officeDocument/2006/relationships/image" Target="../media/image7.png"/><Relationship Id="rId9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1.png"/><Relationship Id="rId7" Type="http://schemas.openxmlformats.org/officeDocument/2006/relationships/image" Target="../media/image46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5.png"/><Relationship Id="rId5" Type="http://schemas.openxmlformats.org/officeDocument/2006/relationships/image" Target="../media/image13.png"/><Relationship Id="rId10" Type="http://schemas.openxmlformats.org/officeDocument/2006/relationships/image" Target="../media/image49.png"/><Relationship Id="rId4" Type="http://schemas.openxmlformats.org/officeDocument/2006/relationships/image" Target="../media/image12.png"/><Relationship Id="rId9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1424" y="1484784"/>
            <a:ext cx="1022513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u="sng" dirty="0"/>
              <a:t>FM: Advance Trigonometry</a:t>
            </a:r>
          </a:p>
        </p:txBody>
      </p:sp>
    </p:spTree>
    <p:extLst>
      <p:ext uri="{BB962C8B-B14F-4D97-AF65-F5344CB8AC3E}">
        <p14:creationId xmlns:p14="http://schemas.microsoft.com/office/powerpoint/2010/main" val="6320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5735960" y="2204864"/>
                <a:ext cx="3816424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</m:e>
                          </m:func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60" y="2204864"/>
                <a:ext cx="3816424" cy="9105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0F334FD-02BD-4ACC-9205-203833FAA77B}"/>
                  </a:ext>
                </a:extLst>
              </p:cNvPr>
              <p:cNvSpPr txBox="1"/>
              <p:nvPr/>
            </p:nvSpPr>
            <p:spPr>
              <a:xfrm>
                <a:off x="6574634" y="332656"/>
                <a:ext cx="4669027" cy="1448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/>
                  <a:t>Sine Rule: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𝑨</m:t>
                        </m:r>
                      </m:num>
                      <m:den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GB" sz="3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𝑩</m:t>
                        </m:r>
                      </m:num>
                      <m:den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GB" sz="3600" b="1" dirty="0"/>
                  <a:t> </a:t>
                </a:r>
                <a14:m>
                  <m:oMath xmlns:m="http://schemas.openxmlformats.org/officeDocument/2006/math">
                    <m:r>
                      <a:rPr lang="en-GB" sz="3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𝑪</m:t>
                        </m:r>
                      </m:num>
                      <m:den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0F334FD-02BD-4ACC-9205-203833FAA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634" y="332656"/>
                <a:ext cx="4669027" cy="1448217"/>
              </a:xfrm>
              <a:prstGeom prst="rect">
                <a:avLst/>
              </a:prstGeom>
              <a:blipFill>
                <a:blip r:embed="rId3"/>
                <a:stretch>
                  <a:fillRect t="-1141"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A2FD98-B4BF-410E-979A-A3263052F47A}"/>
                  </a:ext>
                </a:extLst>
              </p:cNvPr>
              <p:cNvSpPr txBox="1"/>
              <p:nvPr/>
            </p:nvSpPr>
            <p:spPr>
              <a:xfrm>
                <a:off x="5447928" y="3456870"/>
                <a:ext cx="4583082" cy="9105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func>
                            <m:funcPr>
                              <m:ctrlPr>
                                <a:rPr lang="en-GB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</m:e>
                          </m:func>
                        </m:num>
                        <m:den>
                          <m: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A2FD98-B4BF-410E-979A-A3263052F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28" y="3456870"/>
                <a:ext cx="4583082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240BC46-6D0E-4D66-944E-F780BD557D88}"/>
                  </a:ext>
                </a:extLst>
              </p:cNvPr>
              <p:cNvSpPr txBox="1"/>
              <p:nvPr/>
            </p:nvSpPr>
            <p:spPr>
              <a:xfrm>
                <a:off x="6600056" y="4708877"/>
                <a:ext cx="3950216" cy="1060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func>
                                    <m:funcPr>
                                      <m:ctrlPr>
                                        <a:rPr lang="en-GB" sz="2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80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8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85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GB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240BC46-6D0E-4D66-944E-F780BD557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6" y="4708877"/>
                <a:ext cx="3950216" cy="10604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D192182-AB84-411E-8202-A5F0F6E020C8}"/>
                  </a:ext>
                </a:extLst>
              </p:cNvPr>
              <p:cNvSpPr txBox="1"/>
              <p:nvPr/>
            </p:nvSpPr>
            <p:spPr>
              <a:xfrm>
                <a:off x="6672064" y="6134476"/>
                <a:ext cx="241665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𝟓𝟔</m:t>
                      </m:r>
                      <m:r>
                        <a:rPr lang="en-GB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D192182-AB84-411E-8202-A5F0F6E02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6134476"/>
                <a:ext cx="241665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D7C094B-3E7E-A098-C023-28BD0364DC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416" y="416784"/>
            <a:ext cx="4678833" cy="351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6" grpId="0"/>
      <p:bldP spid="17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934092" y="4079292"/>
            <a:ext cx="41764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934092" y="1198972"/>
            <a:ext cx="2412268" cy="2880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345885" y="3595522"/>
            <a:ext cx="227830" cy="508000"/>
          </a:xfrm>
          <a:custGeom>
            <a:avLst/>
            <a:gdLst>
              <a:gd name="connsiteX0" fmla="*/ 0 w 227830"/>
              <a:gd name="connsiteY0" fmla="*/ 0 h 508000"/>
              <a:gd name="connsiteX1" fmla="*/ 138546 w 227830"/>
              <a:gd name="connsiteY1" fmla="*/ 138545 h 508000"/>
              <a:gd name="connsiteX2" fmla="*/ 221673 w 227830"/>
              <a:gd name="connsiteY2" fmla="*/ 360218 h 508000"/>
              <a:gd name="connsiteX3" fmla="*/ 221673 w 227830"/>
              <a:gd name="connsiteY3" fmla="*/ 5080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30" h="508000">
                <a:moveTo>
                  <a:pt x="0" y="0"/>
                </a:moveTo>
                <a:cubicBezTo>
                  <a:pt x="50800" y="39254"/>
                  <a:pt x="101601" y="78509"/>
                  <a:pt x="138546" y="138545"/>
                </a:cubicBezTo>
                <a:cubicBezTo>
                  <a:pt x="175491" y="198581"/>
                  <a:pt x="207819" y="298642"/>
                  <a:pt x="221673" y="360218"/>
                </a:cubicBezTo>
                <a:cubicBezTo>
                  <a:pt x="235528" y="421794"/>
                  <a:pt x="221673" y="508000"/>
                  <a:pt x="221673" y="5080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558416" y="4103522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416" y="4103522"/>
                <a:ext cx="75135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970684" y="829640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684" y="829640"/>
                <a:ext cx="75135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H="1" flipV="1">
            <a:off x="4346360" y="1198972"/>
            <a:ext cx="972108" cy="288032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74252" y="1198972"/>
            <a:ext cx="972108" cy="288032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660250" y="2094966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250" y="2094966"/>
                <a:ext cx="75135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963572" y="3712480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44°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572" y="3712480"/>
                <a:ext cx="75135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184516" y="41394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16" y="4139488"/>
                <a:ext cx="4320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102444" y="415130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444" y="4151300"/>
                <a:ext cx="4320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581210" y="4909456"/>
                <a:ext cx="87849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Your calculator will give the </a:t>
                </a:r>
                <a:r>
                  <a:rPr lang="en-GB" sz="3200" b="1" dirty="0"/>
                  <a:t>acute angle </a:t>
                </a:r>
                <a:r>
                  <a:rPr lang="en-GB" sz="32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3200" dirty="0"/>
                  <a:t>).</a:t>
                </a:r>
              </a:p>
              <a:p>
                <a:pPr algn="ctr"/>
                <a:r>
                  <a:rPr lang="en-GB" sz="3200" dirty="0"/>
                  <a:t> </a:t>
                </a:r>
              </a:p>
              <a:p>
                <a:pPr algn="ctr"/>
                <a:r>
                  <a:rPr lang="en-GB" sz="3200" dirty="0"/>
                  <a:t>However it could be the </a:t>
                </a:r>
                <a:r>
                  <a:rPr lang="en-GB" sz="3200" b="1" dirty="0"/>
                  <a:t>obtuse angle </a:t>
                </a:r>
                <a:r>
                  <a:rPr lang="en-GB" sz="32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3200" dirty="0"/>
                  <a:t>) needed.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210" y="4909456"/>
                <a:ext cx="8784976" cy="1569660"/>
              </a:xfrm>
              <a:prstGeom prst="rect">
                <a:avLst/>
              </a:prstGeom>
              <a:blipFill>
                <a:blip r:embed="rId8"/>
                <a:stretch>
                  <a:fillRect l="-486" t="-4651" r="-555" b="-120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609122" y="2640716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122" y="2640716"/>
                <a:ext cx="75135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707923" y="2629300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923" y="2629300"/>
                <a:ext cx="75135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: Shape 4"/>
          <p:cNvSpPr/>
          <p:nvPr/>
        </p:nvSpPr>
        <p:spPr>
          <a:xfrm>
            <a:off x="3000057" y="3641489"/>
            <a:ext cx="510363" cy="414670"/>
          </a:xfrm>
          <a:custGeom>
            <a:avLst/>
            <a:gdLst>
              <a:gd name="connsiteX0" fmla="*/ 0 w 510363"/>
              <a:gd name="connsiteY0" fmla="*/ 414670 h 414670"/>
              <a:gd name="connsiteX1" fmla="*/ 148856 w 510363"/>
              <a:gd name="connsiteY1" fmla="*/ 116958 h 414670"/>
              <a:gd name="connsiteX2" fmla="*/ 510363 w 510363"/>
              <a:gd name="connsiteY2" fmla="*/ 0 h 41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363" h="414670">
                <a:moveTo>
                  <a:pt x="0" y="414670"/>
                </a:moveTo>
                <a:cubicBezTo>
                  <a:pt x="31898" y="300370"/>
                  <a:pt x="63796" y="186070"/>
                  <a:pt x="148856" y="116958"/>
                </a:cubicBezTo>
                <a:cubicBezTo>
                  <a:pt x="233916" y="47846"/>
                  <a:pt x="372139" y="23923"/>
                  <a:pt x="510363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/>
          <p:cNvSpPr/>
          <p:nvPr/>
        </p:nvSpPr>
        <p:spPr>
          <a:xfrm>
            <a:off x="4892652" y="3641489"/>
            <a:ext cx="265814" cy="425302"/>
          </a:xfrm>
          <a:custGeom>
            <a:avLst/>
            <a:gdLst>
              <a:gd name="connsiteX0" fmla="*/ 0 w 265814"/>
              <a:gd name="connsiteY0" fmla="*/ 425302 h 425302"/>
              <a:gd name="connsiteX1" fmla="*/ 74428 w 265814"/>
              <a:gd name="connsiteY1" fmla="*/ 180753 h 425302"/>
              <a:gd name="connsiteX2" fmla="*/ 265814 w 265814"/>
              <a:gd name="connsiteY2" fmla="*/ 0 h 42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814" h="425302">
                <a:moveTo>
                  <a:pt x="0" y="425302"/>
                </a:moveTo>
                <a:cubicBezTo>
                  <a:pt x="15063" y="338469"/>
                  <a:pt x="30126" y="251637"/>
                  <a:pt x="74428" y="180753"/>
                </a:cubicBezTo>
                <a:cubicBezTo>
                  <a:pt x="118730" y="109869"/>
                  <a:pt x="192272" y="54934"/>
                  <a:pt x="265814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375920" y="873072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Watch out for a special case where the calculator will only give one of two answers.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34492" y="2694298"/>
            <a:ext cx="4831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clue in the question will be that they are asking for the acute or obtuse angle.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8CBC6D-3A92-7AA0-EC53-35727E768A77}"/>
              </a:ext>
            </a:extLst>
          </p:cNvPr>
          <p:cNvSpPr txBox="1"/>
          <p:nvPr/>
        </p:nvSpPr>
        <p:spPr>
          <a:xfrm>
            <a:off x="327962" y="226600"/>
            <a:ext cx="3689364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The ‘Special Case’</a:t>
            </a:r>
          </a:p>
        </p:txBody>
      </p:sp>
    </p:spTree>
    <p:extLst>
      <p:ext uri="{BB962C8B-B14F-4D97-AF65-F5344CB8AC3E}">
        <p14:creationId xmlns:p14="http://schemas.microsoft.com/office/powerpoint/2010/main" val="10961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7" grpId="0"/>
      <p:bldP spid="29" grpId="0"/>
      <p:bldP spid="5" grpId="0" animBg="1"/>
      <p:bldP spid="6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649505" y="3767681"/>
            <a:ext cx="41764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649505" y="887361"/>
            <a:ext cx="2412268" cy="2880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061298" y="3283911"/>
            <a:ext cx="227830" cy="508000"/>
          </a:xfrm>
          <a:custGeom>
            <a:avLst/>
            <a:gdLst>
              <a:gd name="connsiteX0" fmla="*/ 0 w 227830"/>
              <a:gd name="connsiteY0" fmla="*/ 0 h 508000"/>
              <a:gd name="connsiteX1" fmla="*/ 138546 w 227830"/>
              <a:gd name="connsiteY1" fmla="*/ 138545 h 508000"/>
              <a:gd name="connsiteX2" fmla="*/ 221673 w 227830"/>
              <a:gd name="connsiteY2" fmla="*/ 360218 h 508000"/>
              <a:gd name="connsiteX3" fmla="*/ 221673 w 227830"/>
              <a:gd name="connsiteY3" fmla="*/ 5080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30" h="508000">
                <a:moveTo>
                  <a:pt x="0" y="0"/>
                </a:moveTo>
                <a:cubicBezTo>
                  <a:pt x="50800" y="39254"/>
                  <a:pt x="101601" y="78509"/>
                  <a:pt x="138546" y="138545"/>
                </a:cubicBezTo>
                <a:cubicBezTo>
                  <a:pt x="175491" y="198581"/>
                  <a:pt x="207819" y="298642"/>
                  <a:pt x="221673" y="360218"/>
                </a:cubicBezTo>
                <a:cubicBezTo>
                  <a:pt x="235528" y="421794"/>
                  <a:pt x="221673" y="508000"/>
                  <a:pt x="221673" y="5080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273829" y="3791911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829" y="3791911"/>
                <a:ext cx="75135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686097" y="518029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97" y="518029"/>
                <a:ext cx="75135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H="1" flipV="1">
            <a:off x="4061773" y="887361"/>
            <a:ext cx="972108" cy="288032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089665" y="887361"/>
            <a:ext cx="972108" cy="288032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375663" y="1783355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663" y="1783355"/>
                <a:ext cx="75135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678985" y="3400869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44°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985" y="3400869"/>
                <a:ext cx="75135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371253" y="589699"/>
                <a:ext cx="590465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𝐴𝐵</m:t>
                    </m:r>
                    <m:r>
                      <a:rPr lang="en-GB" sz="2800" i="1">
                        <a:latin typeface="Cambria Math"/>
                      </a:rPr>
                      <m:t>=4</m:t>
                    </m:r>
                  </m:oMath>
                </a14:m>
                <a:r>
                  <a:rPr lang="en-GB" sz="2800" dirty="0"/>
                  <a:t>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𝐴𝐶</m:t>
                    </m:r>
                    <m:r>
                      <a:rPr lang="en-GB" sz="2800" i="1">
                        <a:latin typeface="Cambria Math"/>
                      </a:rPr>
                      <m:t>=3</m:t>
                    </m:r>
                  </m:oMath>
                </a14:m>
                <a:r>
                  <a:rPr lang="en-GB" sz="2800" dirty="0"/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∠</m:t>
                    </m:r>
                    <m:r>
                      <a:rPr lang="en-GB" sz="2800" i="1">
                        <a:latin typeface="Cambria Math"/>
                      </a:rPr>
                      <m:t>𝐴𝐵𝐶</m:t>
                    </m:r>
                    <m:r>
                      <a:rPr lang="en-GB" sz="2800" i="1">
                        <a:latin typeface="Cambria Math"/>
                      </a:rPr>
                      <m:t>=44°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pPr algn="ctr"/>
                <a:r>
                  <a:rPr lang="en-GB" sz="2800" dirty="0"/>
                  <a:t>What obtuse angle is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∠</m:t>
                    </m:r>
                    <m:r>
                      <a:rPr lang="en-GB" sz="2800" i="1">
                        <a:latin typeface="Cambria Math"/>
                      </a:rPr>
                      <m:t>𝐴𝐶𝐵</m:t>
                    </m:r>
                  </m:oMath>
                </a14:m>
                <a:r>
                  <a:rPr lang="en-GB" sz="2800" dirty="0"/>
                  <a:t>?</a:t>
                </a: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253" y="589699"/>
                <a:ext cx="5904656" cy="954107"/>
              </a:xfrm>
              <a:prstGeom prst="rect">
                <a:avLst/>
              </a:prstGeom>
              <a:blipFill>
                <a:blip r:embed="rId6"/>
                <a:stretch>
                  <a:fillRect t="-6410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070283" y="1968021"/>
                <a:ext cx="3836131" cy="2479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4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</m:num>
                        <m:den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4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44</m:t>
                              </m:r>
                            </m:e>
                          </m:func>
                        </m:num>
                        <m:den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4000" i="1" dirty="0">
                  <a:latin typeface="Cambria Math" panose="02040503050406030204" pitchFamily="18" charset="0"/>
                </a:endParaRPr>
              </a:p>
              <a:p>
                <a:pPr/>
                <a:br>
                  <a:rPr lang="en-GB" sz="400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000" b="1" i="1"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en-GB" sz="40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000" b="1" i="1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4000" b="1" i="1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40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283" y="1968021"/>
                <a:ext cx="3836131" cy="24799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899929" y="3827877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929" y="3827877"/>
                <a:ext cx="4320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817857" y="383968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857" y="3839689"/>
                <a:ext cx="43204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855640" y="4941168"/>
                <a:ext cx="608509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/>
                  <a:t>The </a:t>
                </a:r>
                <a:r>
                  <a:rPr lang="en-GB" sz="4000" b="1" dirty="0"/>
                  <a:t>obtuse angle </a:t>
                </a:r>
                <a:r>
                  <a:rPr lang="en-GB" sz="4000" dirty="0"/>
                  <a:t>needed is </a:t>
                </a:r>
              </a:p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4000">
                        <a:latin typeface="Cambria Math" panose="02040503050406030204" pitchFamily="18" charset="0"/>
                      </a:rPr>
                      <m:t>=180 </m:t>
                    </m:r>
                    <m:r>
                      <a:rPr lang="en-GB" sz="4000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GB" sz="4000" i="1">
                        <a:latin typeface="Cambria Math" panose="02040503050406030204" pitchFamily="18" charset="0"/>
                      </a:rPr>
                      <m:t>67.9°</m:t>
                    </m:r>
                  </m:oMath>
                </a14:m>
                <a:r>
                  <a:rPr lang="en-GB" sz="4000" dirty="0"/>
                  <a:t> = 112.1</a:t>
                </a:r>
                <a14:m>
                  <m:oMath xmlns:m="http://schemas.openxmlformats.org/officeDocument/2006/math">
                    <m:r>
                      <a:rPr lang="en-GB" sz="40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4000" dirty="0"/>
                  <a:t> 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40" y="4941168"/>
                <a:ext cx="6085093" cy="1323439"/>
              </a:xfrm>
              <a:prstGeom prst="rect">
                <a:avLst/>
              </a:prstGeom>
              <a:blipFill>
                <a:blip r:embed="rId10"/>
                <a:stretch>
                  <a:fillRect l="-3504" t="-8295" r="-2002" b="-18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324535" y="2329105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535" y="2329105"/>
                <a:ext cx="75135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423336" y="2317689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336" y="2317689"/>
                <a:ext cx="75135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: Shape 4"/>
          <p:cNvSpPr/>
          <p:nvPr/>
        </p:nvSpPr>
        <p:spPr>
          <a:xfrm>
            <a:off x="2715470" y="3329878"/>
            <a:ext cx="510363" cy="414670"/>
          </a:xfrm>
          <a:custGeom>
            <a:avLst/>
            <a:gdLst>
              <a:gd name="connsiteX0" fmla="*/ 0 w 510363"/>
              <a:gd name="connsiteY0" fmla="*/ 414670 h 414670"/>
              <a:gd name="connsiteX1" fmla="*/ 148856 w 510363"/>
              <a:gd name="connsiteY1" fmla="*/ 116958 h 414670"/>
              <a:gd name="connsiteX2" fmla="*/ 510363 w 510363"/>
              <a:gd name="connsiteY2" fmla="*/ 0 h 41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363" h="414670">
                <a:moveTo>
                  <a:pt x="0" y="414670"/>
                </a:moveTo>
                <a:cubicBezTo>
                  <a:pt x="31898" y="300370"/>
                  <a:pt x="63796" y="186070"/>
                  <a:pt x="148856" y="116958"/>
                </a:cubicBezTo>
                <a:cubicBezTo>
                  <a:pt x="233916" y="47846"/>
                  <a:pt x="372139" y="23923"/>
                  <a:pt x="510363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/>
          <p:cNvSpPr/>
          <p:nvPr/>
        </p:nvSpPr>
        <p:spPr>
          <a:xfrm>
            <a:off x="4608065" y="3329878"/>
            <a:ext cx="265814" cy="425302"/>
          </a:xfrm>
          <a:custGeom>
            <a:avLst/>
            <a:gdLst>
              <a:gd name="connsiteX0" fmla="*/ 0 w 265814"/>
              <a:gd name="connsiteY0" fmla="*/ 425302 h 425302"/>
              <a:gd name="connsiteX1" fmla="*/ 74428 w 265814"/>
              <a:gd name="connsiteY1" fmla="*/ 180753 h 425302"/>
              <a:gd name="connsiteX2" fmla="*/ 265814 w 265814"/>
              <a:gd name="connsiteY2" fmla="*/ 0 h 42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814" h="425302">
                <a:moveTo>
                  <a:pt x="0" y="425302"/>
                </a:moveTo>
                <a:cubicBezTo>
                  <a:pt x="15063" y="338469"/>
                  <a:pt x="30126" y="251637"/>
                  <a:pt x="74428" y="180753"/>
                </a:cubicBezTo>
                <a:cubicBezTo>
                  <a:pt x="118730" y="109869"/>
                  <a:pt x="192272" y="54934"/>
                  <a:pt x="265814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36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7" grpId="0"/>
      <p:bldP spid="29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27448" y="261403"/>
                <a:ext cx="9649072" cy="1819729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solidFill>
                      <a:schemeClr val="tx1"/>
                    </a:solidFill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5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54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GB" sz="54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GB" sz="5400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func>
                      <m:funcPr>
                        <m:ctrlPr>
                          <a:rPr lang="en-GB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5400">
                            <a:solidFill>
                              <a:schemeClr val="tx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</m:oMath>
                </a14:m>
                <a:endParaRPr lang="en-GB" sz="5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3600" dirty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is the angle between two sides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448" y="261403"/>
                <a:ext cx="9649072" cy="1819729"/>
              </a:xfrm>
              <a:prstGeom prst="rect">
                <a:avLst/>
              </a:prstGeom>
              <a:blipFill>
                <a:blip r:embed="rId2"/>
                <a:stretch>
                  <a:fillRect b="-11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2012154" y="2609172"/>
            <a:ext cx="4587902" cy="3339548"/>
          </a:xfrm>
          <a:custGeom>
            <a:avLst/>
            <a:gdLst>
              <a:gd name="connsiteX0" fmla="*/ 0 w 4587902"/>
              <a:gd name="connsiteY0" fmla="*/ 1693628 h 3339548"/>
              <a:gd name="connsiteX1" fmla="*/ 2417196 w 4587902"/>
              <a:gd name="connsiteY1" fmla="*/ 0 h 3339548"/>
              <a:gd name="connsiteX2" fmla="*/ 4587902 w 4587902"/>
              <a:gd name="connsiteY2" fmla="*/ 3339548 h 3339548"/>
              <a:gd name="connsiteX3" fmla="*/ 0 w 4587902"/>
              <a:gd name="connsiteY3" fmla="*/ 1693628 h 333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902" h="3339548">
                <a:moveTo>
                  <a:pt x="0" y="1693628"/>
                </a:moveTo>
                <a:lnTo>
                  <a:pt x="2417196" y="0"/>
                </a:lnTo>
                <a:lnTo>
                  <a:pt x="4587902" y="3339548"/>
                </a:lnTo>
                <a:lnTo>
                  <a:pt x="0" y="1693628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545948" y="3924586"/>
            <a:ext cx="180229" cy="644056"/>
          </a:xfrm>
          <a:custGeom>
            <a:avLst/>
            <a:gdLst>
              <a:gd name="connsiteX0" fmla="*/ 151074 w 180229"/>
              <a:gd name="connsiteY0" fmla="*/ 644056 h 644056"/>
              <a:gd name="connsiteX1" fmla="*/ 174928 w 180229"/>
              <a:gd name="connsiteY1" fmla="*/ 429370 h 644056"/>
              <a:gd name="connsiteX2" fmla="*/ 119269 w 180229"/>
              <a:gd name="connsiteY2" fmla="*/ 214685 h 644056"/>
              <a:gd name="connsiteX3" fmla="*/ 0 w 180229"/>
              <a:gd name="connsiteY3" fmla="*/ 0 h 64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29" h="644056">
                <a:moveTo>
                  <a:pt x="151074" y="644056"/>
                </a:moveTo>
                <a:cubicBezTo>
                  <a:pt x="165651" y="572494"/>
                  <a:pt x="180229" y="500932"/>
                  <a:pt x="174928" y="429370"/>
                </a:cubicBezTo>
                <a:cubicBezTo>
                  <a:pt x="169627" y="357808"/>
                  <a:pt x="148424" y="286247"/>
                  <a:pt x="119269" y="214685"/>
                </a:cubicBezTo>
                <a:cubicBezTo>
                  <a:pt x="90114" y="143123"/>
                  <a:pt x="45057" y="71561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732234" y="397732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59°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0049" y="287759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80306" y="512945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91944" y="2848407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Area = 0.5 x 3 x 7 x sin(59)</a:t>
            </a:r>
          </a:p>
          <a:p>
            <a:r>
              <a:rPr lang="en-GB" sz="4400" dirty="0"/>
              <a:t>          = </a:t>
            </a:r>
            <a:r>
              <a:rPr lang="en-GB" sz="4400" b="1" dirty="0"/>
              <a:t>9.00cm</a:t>
            </a:r>
            <a:r>
              <a:rPr lang="en-GB" sz="4400" b="1" baseline="30000" dirty="0"/>
              <a:t>2</a:t>
            </a:r>
            <a:r>
              <a:rPr lang="en-GB" sz="4400" dirty="0"/>
              <a:t>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012154" y="2636912"/>
            <a:ext cx="4587902" cy="3339548"/>
            <a:chOff x="1115616" y="2304612"/>
            <a:chExt cx="4587902" cy="3339548"/>
          </a:xfrm>
        </p:grpSpPr>
        <p:cxnSp>
          <p:nvCxnSpPr>
            <p:cNvPr id="18" name="Straight Connector 17"/>
            <p:cNvCxnSpPr>
              <a:cxnSpLocks/>
            </p:cNvCxnSpPr>
            <p:nvPr/>
          </p:nvCxnSpPr>
          <p:spPr>
            <a:xfrm flipV="1">
              <a:off x="1115616" y="2304612"/>
              <a:ext cx="2417196" cy="1693628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>
            <a:xfrm>
              <a:off x="1115616" y="3998240"/>
              <a:ext cx="4587902" cy="164592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1649409" y="3600764"/>
              <a:ext cx="180229" cy="644056"/>
            </a:xfrm>
            <a:custGeom>
              <a:avLst/>
              <a:gdLst>
                <a:gd name="connsiteX0" fmla="*/ 151074 w 180229"/>
                <a:gd name="connsiteY0" fmla="*/ 644056 h 644056"/>
                <a:gd name="connsiteX1" fmla="*/ 174928 w 180229"/>
                <a:gd name="connsiteY1" fmla="*/ 429370 h 644056"/>
                <a:gd name="connsiteX2" fmla="*/ 119269 w 180229"/>
                <a:gd name="connsiteY2" fmla="*/ 214685 h 644056"/>
                <a:gd name="connsiteX3" fmla="*/ 0 w 180229"/>
                <a:gd name="connsiteY3" fmla="*/ 0 h 64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229" h="644056">
                  <a:moveTo>
                    <a:pt x="151074" y="644056"/>
                  </a:moveTo>
                  <a:cubicBezTo>
                    <a:pt x="165651" y="572494"/>
                    <a:pt x="180229" y="500932"/>
                    <a:pt x="174928" y="429370"/>
                  </a:cubicBezTo>
                  <a:cubicBezTo>
                    <a:pt x="169627" y="357808"/>
                    <a:pt x="148424" y="286247"/>
                    <a:pt x="119269" y="214685"/>
                  </a:cubicBezTo>
                  <a:cubicBezTo>
                    <a:pt x="90114" y="143123"/>
                    <a:pt x="45057" y="71561"/>
                    <a:pt x="0" y="0"/>
                  </a:cubicBezTo>
                </a:path>
              </a:pathLst>
            </a:cu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5820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59496" y="188640"/>
            <a:ext cx="8928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/>
              <a:t>Can you write down </a:t>
            </a:r>
          </a:p>
          <a:p>
            <a:pPr algn="ctr"/>
            <a:r>
              <a:rPr lang="en-GB" sz="5400" b="1" dirty="0"/>
              <a:t>the cosine rule for calculating </a:t>
            </a:r>
          </a:p>
          <a:p>
            <a:pPr algn="ctr"/>
            <a:r>
              <a:rPr lang="en-GB" sz="5400" b="1" dirty="0"/>
              <a:t>a side and an angle?</a:t>
            </a:r>
            <a:endParaRPr lang="en-GB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69ADBB-97F0-FB9B-74C6-F0647E24F7A5}"/>
                  </a:ext>
                </a:extLst>
              </p:cNvPr>
              <p:cNvSpPr txBox="1"/>
              <p:nvPr/>
            </p:nvSpPr>
            <p:spPr>
              <a:xfrm>
                <a:off x="1847528" y="3284984"/>
                <a:ext cx="864096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6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6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6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6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60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6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sz="6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6000" i="1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GB" sz="6000" i="1">
                          <a:solidFill>
                            <a:prstClr val="black"/>
                          </a:solidFill>
                          <a:latin typeface="Cambria Math"/>
                        </a:rPr>
                        <m:t>𝑏𝑐</m:t>
                      </m:r>
                      <m:func>
                        <m:funcPr>
                          <m:ctrlPr>
                            <a:rPr lang="en-GB" sz="6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60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6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6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69ADBB-97F0-FB9B-74C6-F0647E24F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528" y="3284984"/>
                <a:ext cx="8640960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D332FD2-3D5C-D22D-BCBE-C3FF53466167}"/>
                  </a:ext>
                </a:extLst>
              </p:cNvPr>
              <p:cNvSpPr txBox="1"/>
              <p:nvPr/>
            </p:nvSpPr>
            <p:spPr>
              <a:xfrm>
                <a:off x="2927647" y="4607288"/>
                <a:ext cx="5813009" cy="15325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6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6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sz="6000" dirty="0">
                    <a:solidFill>
                      <a:prstClr val="black"/>
                    </a:solidFill>
                    <a:latin typeface="Calibri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6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GB" sz="6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6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−2</m:t>
                        </m:r>
                        <m:r>
                          <a:rPr lang="en-GB" sz="6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𝑏𝑐</m:t>
                        </m:r>
                      </m:den>
                    </m:f>
                  </m:oMath>
                </a14:m>
                <a:endParaRPr lang="en-GB" sz="4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D332FD2-3D5C-D22D-BCBE-C3FF53466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47" y="4607288"/>
                <a:ext cx="5813009" cy="1532535"/>
              </a:xfrm>
              <a:prstGeom prst="rect">
                <a:avLst/>
              </a:prstGeom>
              <a:blipFill>
                <a:blip r:embed="rId3"/>
                <a:stretch>
                  <a:fillRect b="-1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65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15480" y="216869"/>
            <a:ext cx="8928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/>
              <a:t>Can you write down </a:t>
            </a:r>
          </a:p>
          <a:p>
            <a:pPr algn="ctr"/>
            <a:r>
              <a:rPr lang="en-GB" sz="5400" b="1" dirty="0"/>
              <a:t>the sine rule for calculating </a:t>
            </a:r>
          </a:p>
          <a:p>
            <a:pPr algn="ctr"/>
            <a:r>
              <a:rPr lang="en-GB" sz="5400" b="1" dirty="0"/>
              <a:t>a side and an angle?</a:t>
            </a:r>
            <a:endParaRPr lang="en-GB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AE07E5-6132-B6C6-F4F8-236E1A09A797}"/>
                  </a:ext>
                </a:extLst>
              </p:cNvPr>
              <p:cNvSpPr txBox="1"/>
              <p:nvPr/>
            </p:nvSpPr>
            <p:spPr>
              <a:xfrm>
                <a:off x="2999656" y="3068960"/>
                <a:ext cx="5904656" cy="13052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den>
                    </m:f>
                    <m:r>
                      <a:rPr lang="en-GB" sz="5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den>
                    </m:f>
                  </m:oMath>
                </a14:m>
                <a:r>
                  <a:rPr lang="en-GB" sz="5400" b="1" dirty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GB" sz="5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AE07E5-6132-B6C6-F4F8-236E1A09A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3068960"/>
                <a:ext cx="5904656" cy="13052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D3818F-6B6E-2263-B23F-5A68F0F5397F}"/>
                  </a:ext>
                </a:extLst>
              </p:cNvPr>
              <p:cNvSpPr txBox="1"/>
              <p:nvPr/>
            </p:nvSpPr>
            <p:spPr>
              <a:xfrm>
                <a:off x="2999656" y="4869159"/>
                <a:ext cx="5904656" cy="12951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num>
                      <m:den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GB" sz="5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num>
                      <m:den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GB" sz="5400" b="1" dirty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GB" sz="5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num>
                      <m:den>
                        <m:r>
                          <a:rPr lang="en-GB" sz="5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D3818F-6B6E-2263-B23F-5A68F0F53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4869159"/>
                <a:ext cx="5904656" cy="12951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38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676203" y="2636912"/>
            <a:ext cx="2838450" cy="4019550"/>
          </a:xfrm>
          <a:custGeom>
            <a:avLst/>
            <a:gdLst>
              <a:gd name="connsiteX0" fmla="*/ 161925 w 2838450"/>
              <a:gd name="connsiteY0" fmla="*/ 4019550 h 4019550"/>
              <a:gd name="connsiteX1" fmla="*/ 0 w 2838450"/>
              <a:gd name="connsiteY1" fmla="*/ 1447800 h 4019550"/>
              <a:gd name="connsiteX2" fmla="*/ 2838450 w 2838450"/>
              <a:gd name="connsiteY2" fmla="*/ 0 h 4019550"/>
              <a:gd name="connsiteX3" fmla="*/ 161925 w 2838450"/>
              <a:gd name="connsiteY3" fmla="*/ 4019550 h 401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8450" h="4019550">
                <a:moveTo>
                  <a:pt x="161925" y="4019550"/>
                </a:moveTo>
                <a:lnTo>
                  <a:pt x="0" y="1447800"/>
                </a:lnTo>
                <a:lnTo>
                  <a:pt x="2838450" y="0"/>
                </a:lnTo>
                <a:lnTo>
                  <a:pt x="161925" y="401955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714304" y="3922787"/>
            <a:ext cx="334873" cy="628650"/>
          </a:xfrm>
          <a:custGeom>
            <a:avLst/>
            <a:gdLst>
              <a:gd name="connsiteX0" fmla="*/ 0 w 334873"/>
              <a:gd name="connsiteY0" fmla="*/ 628650 h 628650"/>
              <a:gd name="connsiteX1" fmla="*/ 190500 w 334873"/>
              <a:gd name="connsiteY1" fmla="*/ 523875 h 628650"/>
              <a:gd name="connsiteX2" fmla="*/ 323850 w 334873"/>
              <a:gd name="connsiteY2" fmla="*/ 314325 h 628650"/>
              <a:gd name="connsiteX3" fmla="*/ 323850 w 334873"/>
              <a:gd name="connsiteY3" fmla="*/ 171450 h 628650"/>
              <a:gd name="connsiteX4" fmla="*/ 295275 w 334873"/>
              <a:gd name="connsiteY4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873" h="628650">
                <a:moveTo>
                  <a:pt x="0" y="628650"/>
                </a:moveTo>
                <a:cubicBezTo>
                  <a:pt x="68262" y="602456"/>
                  <a:pt x="136525" y="576262"/>
                  <a:pt x="190500" y="523875"/>
                </a:cubicBezTo>
                <a:cubicBezTo>
                  <a:pt x="244475" y="471487"/>
                  <a:pt x="301625" y="373062"/>
                  <a:pt x="323850" y="314325"/>
                </a:cubicBezTo>
                <a:cubicBezTo>
                  <a:pt x="346075" y="255588"/>
                  <a:pt x="328612" y="223837"/>
                  <a:pt x="323850" y="171450"/>
                </a:cubicBezTo>
                <a:cubicBezTo>
                  <a:pt x="319088" y="119063"/>
                  <a:pt x="307181" y="59531"/>
                  <a:pt x="29527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344169" y="3005734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69" y="3005734"/>
                <a:ext cx="648072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066231" y="5165974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231" y="5165974"/>
                <a:ext cx="6480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002932" y="4704309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932" y="4704309"/>
                <a:ext cx="64807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639616" y="375460"/>
                <a:ext cx="6480720" cy="13234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b="1" dirty="0"/>
                  <a:t>Cosine Rule: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4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4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0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sz="4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000" i="1">
                          <a:latin typeface="Cambria Math"/>
                        </a:rPr>
                        <m:t>−2</m:t>
                      </m:r>
                      <m:r>
                        <a:rPr lang="en-GB" sz="4000" i="1">
                          <a:latin typeface="Cambria Math"/>
                        </a:rPr>
                        <m:t>𝑏𝑐</m:t>
                      </m:r>
                      <m:func>
                        <m:func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40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4000" i="1"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616" y="375460"/>
                <a:ext cx="6480720" cy="1323439"/>
              </a:xfrm>
              <a:prstGeom prst="rect">
                <a:avLst/>
              </a:prstGeom>
              <a:blipFill>
                <a:blip r:embed="rId5"/>
                <a:stretch>
                  <a:fillRect t="-2058"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4189946" y="2750686"/>
            <a:ext cx="2742939" cy="2369120"/>
            <a:chOff x="532917" y="2237849"/>
            <a:chExt cx="2742939" cy="23691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843808" y="3803050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3803050"/>
                  <a:ext cx="432048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558194" y="3293115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8194" y="3293115"/>
                  <a:ext cx="432048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11760" y="2237849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2237849"/>
                  <a:ext cx="432048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32917" y="4237637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917" y="4237637"/>
                  <a:ext cx="432048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Box 12"/>
          <p:cNvSpPr txBox="1"/>
          <p:nvPr/>
        </p:nvSpPr>
        <p:spPr>
          <a:xfrm>
            <a:off x="1273622" y="1928223"/>
            <a:ext cx="9358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You need two sides either side of an angle.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A9A4E1-8091-E0B5-C69C-8B5A478D3FC3}"/>
                  </a:ext>
                </a:extLst>
              </p:cNvPr>
              <p:cNvSpPr txBox="1"/>
              <p:nvPr/>
            </p:nvSpPr>
            <p:spPr>
              <a:xfrm>
                <a:off x="4927854" y="4198691"/>
                <a:ext cx="8326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115°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A9A4E1-8091-E0B5-C69C-8B5A478D3F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854" y="4198691"/>
                <a:ext cx="832631" cy="461665"/>
              </a:xfrm>
              <a:prstGeom prst="rect">
                <a:avLst/>
              </a:prstGeom>
              <a:blipFill>
                <a:blip r:embed="rId11"/>
                <a:stretch>
                  <a:fillRect l="-730" r="-14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9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615183" y="1829892"/>
            <a:ext cx="2838450" cy="4019550"/>
          </a:xfrm>
          <a:custGeom>
            <a:avLst/>
            <a:gdLst>
              <a:gd name="connsiteX0" fmla="*/ 161925 w 2838450"/>
              <a:gd name="connsiteY0" fmla="*/ 4019550 h 4019550"/>
              <a:gd name="connsiteX1" fmla="*/ 0 w 2838450"/>
              <a:gd name="connsiteY1" fmla="*/ 1447800 h 4019550"/>
              <a:gd name="connsiteX2" fmla="*/ 2838450 w 2838450"/>
              <a:gd name="connsiteY2" fmla="*/ 0 h 4019550"/>
              <a:gd name="connsiteX3" fmla="*/ 161925 w 2838450"/>
              <a:gd name="connsiteY3" fmla="*/ 4019550 h 401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8450" h="4019550">
                <a:moveTo>
                  <a:pt x="161925" y="4019550"/>
                </a:moveTo>
                <a:lnTo>
                  <a:pt x="0" y="1447800"/>
                </a:lnTo>
                <a:lnTo>
                  <a:pt x="2838450" y="0"/>
                </a:lnTo>
                <a:lnTo>
                  <a:pt x="161925" y="401955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2653284" y="3115767"/>
            <a:ext cx="334873" cy="628650"/>
          </a:xfrm>
          <a:custGeom>
            <a:avLst/>
            <a:gdLst>
              <a:gd name="connsiteX0" fmla="*/ 0 w 334873"/>
              <a:gd name="connsiteY0" fmla="*/ 628650 h 628650"/>
              <a:gd name="connsiteX1" fmla="*/ 190500 w 334873"/>
              <a:gd name="connsiteY1" fmla="*/ 523875 h 628650"/>
              <a:gd name="connsiteX2" fmla="*/ 323850 w 334873"/>
              <a:gd name="connsiteY2" fmla="*/ 314325 h 628650"/>
              <a:gd name="connsiteX3" fmla="*/ 323850 w 334873"/>
              <a:gd name="connsiteY3" fmla="*/ 171450 h 628650"/>
              <a:gd name="connsiteX4" fmla="*/ 295275 w 334873"/>
              <a:gd name="connsiteY4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873" h="628650">
                <a:moveTo>
                  <a:pt x="0" y="628650"/>
                </a:moveTo>
                <a:cubicBezTo>
                  <a:pt x="68262" y="602456"/>
                  <a:pt x="136525" y="576262"/>
                  <a:pt x="190500" y="523875"/>
                </a:cubicBezTo>
                <a:cubicBezTo>
                  <a:pt x="244475" y="471487"/>
                  <a:pt x="301625" y="373062"/>
                  <a:pt x="323850" y="314325"/>
                </a:cubicBezTo>
                <a:cubicBezTo>
                  <a:pt x="346075" y="255588"/>
                  <a:pt x="328612" y="223837"/>
                  <a:pt x="323850" y="171450"/>
                </a:cubicBezTo>
                <a:cubicBezTo>
                  <a:pt x="319088" y="119063"/>
                  <a:pt x="307181" y="59531"/>
                  <a:pt x="29527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83149" y="2198714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149" y="2198714"/>
                <a:ext cx="648072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05211" y="4358954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211" y="4358954"/>
                <a:ext cx="6480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892780" y="3278036"/>
                <a:ext cx="8326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115°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780" y="3278036"/>
                <a:ext cx="832631" cy="461665"/>
              </a:xfrm>
              <a:prstGeom prst="rect">
                <a:avLst/>
              </a:prstGeom>
              <a:blipFill>
                <a:blip r:embed="rId4"/>
                <a:stretch>
                  <a:fillRect l="-1471" r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941912" y="3897289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912" y="3897289"/>
                <a:ext cx="64807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514243" y="251448"/>
                <a:ext cx="4669027" cy="10772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/>
                  <a:t>Cosine Rule: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/>
                        </a:rPr>
                        <m:t>−2</m:t>
                      </m:r>
                      <m:r>
                        <a:rPr lang="en-GB" sz="3200" i="1">
                          <a:latin typeface="Cambria Math"/>
                        </a:rPr>
                        <m:t>𝑏𝑐</m:t>
                      </m:r>
                      <m:func>
                        <m:func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3200" i="1"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243" y="251448"/>
                <a:ext cx="4669027" cy="10772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2128926" y="1943666"/>
            <a:ext cx="2742939" cy="2369120"/>
            <a:chOff x="532917" y="2237849"/>
            <a:chExt cx="2742939" cy="23691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843808" y="3803050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3803050"/>
                  <a:ext cx="432048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558194" y="3293115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8194" y="3293115"/>
                  <a:ext cx="432048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11760" y="2237849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2237849"/>
                  <a:ext cx="432048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32917" y="4237637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917" y="4237637"/>
                  <a:ext cx="432048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863752" y="4797152"/>
                <a:ext cx="666925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2×15×12×</m:t>
                          </m:r>
                          <m:func>
                            <m:func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115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</a:rPr>
                        <m:t>=521.14257…</m:t>
                      </m:r>
                    </m:oMath>
                    <m:oMath xmlns:m="http://schemas.openxmlformats.org/officeDocument/2006/math">
                      <m:r>
                        <a:rPr lang="en-GB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GB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>
                          <a:latin typeface="Cambria Math" panose="02040503050406030204" pitchFamily="18" charset="0"/>
                        </a:rPr>
                        <m:t>𝟖𝟑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752" y="4797152"/>
                <a:ext cx="6669258" cy="138499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54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163120" y="2045090"/>
            <a:ext cx="2471057" cy="1796143"/>
          </a:xfrm>
          <a:custGeom>
            <a:avLst/>
            <a:gdLst>
              <a:gd name="connsiteX0" fmla="*/ 359228 w 2471057"/>
              <a:gd name="connsiteY0" fmla="*/ 76200 h 1796143"/>
              <a:gd name="connsiteX1" fmla="*/ 0 w 2471057"/>
              <a:gd name="connsiteY1" fmla="*/ 1796143 h 1796143"/>
              <a:gd name="connsiteX2" fmla="*/ 2471057 w 2471057"/>
              <a:gd name="connsiteY2" fmla="*/ 0 h 1796143"/>
              <a:gd name="connsiteX3" fmla="*/ 359228 w 2471057"/>
              <a:gd name="connsiteY3" fmla="*/ 76200 h 179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1057" h="1796143">
                <a:moveTo>
                  <a:pt x="359228" y="76200"/>
                </a:moveTo>
                <a:lnTo>
                  <a:pt x="0" y="1796143"/>
                </a:lnTo>
                <a:lnTo>
                  <a:pt x="2471057" y="0"/>
                </a:lnTo>
                <a:lnTo>
                  <a:pt x="359228" y="7620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150590" y="1608207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590" y="1608207"/>
                <a:ext cx="576064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847435" y="2566424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435" y="2566424"/>
                <a:ext cx="57606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203753" y="2960967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753" y="2960967"/>
                <a:ext cx="57606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391350" y="2132327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350" y="2132327"/>
                <a:ext cx="57606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3839520" y="2055975"/>
            <a:ext cx="185057" cy="446314"/>
          </a:xfrm>
          <a:custGeom>
            <a:avLst/>
            <a:gdLst>
              <a:gd name="connsiteX0" fmla="*/ 0 w 185057"/>
              <a:gd name="connsiteY0" fmla="*/ 0 h 446314"/>
              <a:gd name="connsiteX1" fmla="*/ 32657 w 185057"/>
              <a:gd name="connsiteY1" fmla="*/ 206829 h 446314"/>
              <a:gd name="connsiteX2" fmla="*/ 97971 w 185057"/>
              <a:gd name="connsiteY2" fmla="*/ 359229 h 446314"/>
              <a:gd name="connsiteX3" fmla="*/ 185057 w 185057"/>
              <a:gd name="connsiteY3" fmla="*/ 446314 h 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57" h="446314">
                <a:moveTo>
                  <a:pt x="0" y="0"/>
                </a:moveTo>
                <a:cubicBezTo>
                  <a:pt x="8164" y="73479"/>
                  <a:pt x="16329" y="146958"/>
                  <a:pt x="32657" y="206829"/>
                </a:cubicBezTo>
                <a:cubicBezTo>
                  <a:pt x="48985" y="266700"/>
                  <a:pt x="72571" y="319315"/>
                  <a:pt x="97971" y="359229"/>
                </a:cubicBezTo>
                <a:cubicBezTo>
                  <a:pt x="123371" y="399143"/>
                  <a:pt x="154214" y="422728"/>
                  <a:pt x="185057" y="44631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439816" y="1700808"/>
                <a:ext cx="5678376" cy="4761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i="1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2800" i="1">
                            <a:latin typeface="Cambria Math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GB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GB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i="1">
                            <a:latin typeface="Cambria Math"/>
                          </a:rPr>
                          <m:t>−2</m:t>
                        </m:r>
                        <m:r>
                          <a:rPr lang="en-GB" sz="2800" i="1">
                            <a:latin typeface="Cambria Math"/>
                          </a:rPr>
                          <m:t>𝑏𝑐</m:t>
                        </m:r>
                      </m:den>
                    </m:f>
                  </m:oMath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algn="ctr"/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i="1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2800" i="1">
                            <a:latin typeface="Cambria Math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 9</m:t>
                            </m:r>
                          </m:e>
                          <m:sup>
                            <m:r>
                              <a:rPr lang="en-GB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− </m:t>
                        </m:r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GB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i="1">
                            <a:latin typeface="Cambria Math"/>
                          </a:rPr>
                          <m:t>−2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(9)(7)</m:t>
                        </m:r>
                      </m:den>
                    </m:f>
                  </m:oMath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algn="ctr"/>
                <a:br>
                  <a:rPr lang="en-GB" sz="280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800" i="1">
                              <a:latin typeface="Cambria Math"/>
                            </a:rPr>
                            <m:t>𝛼</m:t>
                          </m:r>
                        </m:e>
                      </m:func>
                      <m:r>
                        <a:rPr lang="en-GB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/>
                            </a:rPr>
                            <m:t>114</m:t>
                          </m:r>
                        </m:num>
                        <m:den>
                          <m:r>
                            <a:rPr lang="en-GB" sz="2800" i="1">
                              <a:latin typeface="Cambria Math"/>
                            </a:rPr>
                            <m:t>126</m:t>
                          </m:r>
                        </m:den>
                      </m:f>
                    </m:oMath>
                  </m:oMathPara>
                </a14:m>
                <a:endParaRPr lang="en-GB" sz="3200" i="1" dirty="0">
                  <a:latin typeface="Cambria Math" panose="02040503050406030204" pitchFamily="18" charset="0"/>
                </a:endParaRPr>
              </a:p>
              <a:p>
                <a:pPr/>
                <a:br>
                  <a:rPr lang="en-GB" sz="3200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/>
                        </a:rPr>
                        <m:t>𝛼</m:t>
                      </m:r>
                      <m:r>
                        <a:rPr lang="en-GB" sz="3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32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i="1">
                                      <a:latin typeface="Cambria Math"/>
                                    </a:rPr>
                                    <m:t>114</m:t>
                                  </m:r>
                                </m:num>
                                <m:den>
                                  <m:r>
                                    <a:rPr lang="en-GB" sz="3200" i="1">
                                      <a:latin typeface="Cambria Math"/>
                                    </a:rPr>
                                    <m:t>126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3200" i="1">
                          <a:latin typeface="Cambria Math"/>
                        </a:rPr>
                        <m:t>=</m:t>
                      </m:r>
                      <m:r>
                        <a:rPr lang="en-GB" sz="3200" b="1" i="1">
                          <a:latin typeface="Cambria Math"/>
                        </a:rPr>
                        <m:t>𝟐𝟓</m:t>
                      </m:r>
                      <m:r>
                        <a:rPr lang="en-GB" sz="3200" b="1" i="1">
                          <a:latin typeface="Cambria Math"/>
                        </a:rPr>
                        <m:t>.</m:t>
                      </m:r>
                      <m:r>
                        <a:rPr lang="en-GB" sz="3200" b="1" i="1">
                          <a:latin typeface="Cambria Math"/>
                        </a:rPr>
                        <m:t>𝟐</m:t>
                      </m:r>
                      <m:r>
                        <a:rPr lang="en-GB" sz="3200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816" y="1700808"/>
                <a:ext cx="5678376" cy="47618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855640" y="379087"/>
                <a:ext cx="6088158" cy="72180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GB" sz="4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40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GB" sz="4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40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1" i="1"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GB" sz="4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4000" b="1" i="1">
                          <a:latin typeface="Cambria Math"/>
                        </a:rPr>
                        <m:t>−</m:t>
                      </m:r>
                      <m:r>
                        <a:rPr lang="en-GB" sz="4000" b="1" i="1">
                          <a:latin typeface="Cambria Math"/>
                        </a:rPr>
                        <m:t>𝟐</m:t>
                      </m:r>
                      <m:r>
                        <a:rPr lang="en-GB" sz="4000" b="1" i="1">
                          <a:latin typeface="Cambria Math"/>
                        </a:rPr>
                        <m:t>𝒃𝒄</m:t>
                      </m:r>
                      <m:func>
                        <m:funcPr>
                          <m:ctrlPr>
                            <a:rPr lang="en-GB" sz="40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4000" b="1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sz="4000" b="1" i="1">
                              <a:latin typeface="Cambria Math"/>
                            </a:rPr>
                            <m:t>𝑨</m:t>
                          </m:r>
                        </m:e>
                      </m:func>
                    </m:oMath>
                  </m:oMathPara>
                </a14:m>
                <a:endParaRPr lang="en-GB" sz="4000" b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40" y="379087"/>
                <a:ext cx="6088158" cy="721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3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2398782" y="2705329"/>
            <a:ext cx="0" cy="23762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398782" y="3103221"/>
            <a:ext cx="596908" cy="1978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411482" y="3638987"/>
            <a:ext cx="2471936" cy="1442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82992" y="3118437"/>
            <a:ext cx="1900427" cy="5205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416853" y="2995939"/>
                <a:ext cx="8496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853" y="2995939"/>
                <a:ext cx="84967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686605" y="2750286"/>
                <a:ext cx="5412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605" y="2750286"/>
                <a:ext cx="5412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748534" y="3453138"/>
                <a:ext cx="5412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534" y="3453138"/>
                <a:ext cx="54123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: Shape 27"/>
          <p:cNvSpPr/>
          <p:nvPr/>
        </p:nvSpPr>
        <p:spPr>
          <a:xfrm>
            <a:off x="2398496" y="4599458"/>
            <a:ext cx="446567" cy="223284"/>
          </a:xfrm>
          <a:custGeom>
            <a:avLst/>
            <a:gdLst>
              <a:gd name="connsiteX0" fmla="*/ 0 w 446567"/>
              <a:gd name="connsiteY0" fmla="*/ 0 h 223284"/>
              <a:gd name="connsiteX1" fmla="*/ 255181 w 446567"/>
              <a:gd name="connsiteY1" fmla="*/ 85061 h 223284"/>
              <a:gd name="connsiteX2" fmla="*/ 446567 w 446567"/>
              <a:gd name="connsiteY2" fmla="*/ 223284 h 22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23284">
                <a:moveTo>
                  <a:pt x="0" y="0"/>
                </a:moveTo>
                <a:cubicBezTo>
                  <a:pt x="90376" y="23923"/>
                  <a:pt x="180753" y="47847"/>
                  <a:pt x="255181" y="85061"/>
                </a:cubicBezTo>
                <a:cubicBezTo>
                  <a:pt x="329609" y="122275"/>
                  <a:pt x="388088" y="172779"/>
                  <a:pt x="446567" y="22328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413679" y="4327380"/>
                <a:ext cx="66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679" y="4327380"/>
                <a:ext cx="66009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041989" y="5110153"/>
                <a:ext cx="5412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989" y="5110153"/>
                <a:ext cx="54123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133316" y="2452083"/>
                <a:ext cx="54123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316" y="2452083"/>
                <a:ext cx="541231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Freeform: Shape 31"/>
          <p:cNvSpPr/>
          <p:nvPr/>
        </p:nvSpPr>
        <p:spPr>
          <a:xfrm>
            <a:off x="2387863" y="4131626"/>
            <a:ext cx="276447" cy="74428"/>
          </a:xfrm>
          <a:custGeom>
            <a:avLst/>
            <a:gdLst>
              <a:gd name="connsiteX0" fmla="*/ 0 w 276447"/>
              <a:gd name="connsiteY0" fmla="*/ 0 h 74428"/>
              <a:gd name="connsiteX1" fmla="*/ 148856 w 276447"/>
              <a:gd name="connsiteY1" fmla="*/ 31897 h 74428"/>
              <a:gd name="connsiteX2" fmla="*/ 276447 w 276447"/>
              <a:gd name="connsiteY2" fmla="*/ 74428 h 7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447" h="74428">
                <a:moveTo>
                  <a:pt x="0" y="0"/>
                </a:moveTo>
                <a:cubicBezTo>
                  <a:pt x="51391" y="9746"/>
                  <a:pt x="102782" y="19492"/>
                  <a:pt x="148856" y="31897"/>
                </a:cubicBezTo>
                <a:cubicBezTo>
                  <a:pt x="194930" y="44302"/>
                  <a:pt x="235688" y="59365"/>
                  <a:pt x="276447" y="7442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259441" y="3756356"/>
                <a:ext cx="66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18°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441" y="3756356"/>
                <a:ext cx="66009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2744547" y="3576136"/>
                <a:ext cx="66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4.8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547" y="3576136"/>
                <a:ext cx="660096" cy="369332"/>
              </a:xfrm>
              <a:prstGeom prst="rect">
                <a:avLst/>
              </a:prstGeom>
              <a:blipFill>
                <a:blip r:embed="rId9"/>
                <a:stretch>
                  <a:fillRect r="-21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3462423" y="4437974"/>
                <a:ext cx="66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423" y="4437974"/>
                <a:ext cx="660096" cy="369332"/>
              </a:xfrm>
              <a:prstGeom prst="rect">
                <a:avLst/>
              </a:prstGeom>
              <a:blipFill>
                <a:blip r:embed="rId10"/>
                <a:stretch>
                  <a:fillRect r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4295800" y="4743515"/>
                <a:ext cx="6088295" cy="157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4.8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2×4.8×8×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42°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=5.47   (3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𝑠𝑓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400" dirty="0"/>
                  <a:t> is </a:t>
                </a:r>
                <a:r>
                  <a:rPr lang="en-GB" sz="2400" b="1" dirty="0"/>
                  <a:t>5.47 km </a:t>
                </a:r>
                <a:r>
                  <a:rPr lang="en-GB" sz="2400" dirty="0"/>
                  <a:t>from coastguard station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400" dirty="0"/>
                  <a:t>.</a:t>
                </a: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800" y="4743515"/>
                <a:ext cx="6088295" cy="1577996"/>
              </a:xfrm>
              <a:prstGeom prst="rect">
                <a:avLst/>
              </a:prstGeom>
              <a:blipFill>
                <a:blip r:embed="rId11"/>
                <a:stretch>
                  <a:fillRect l="-301" b="-7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847528" y="298604"/>
                <a:ext cx="8064896" cy="181588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Coastguard station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800" dirty="0"/>
                  <a:t> is 8 km, </a:t>
                </a:r>
              </a:p>
              <a:p>
                <a:pPr algn="ctr"/>
                <a:r>
                  <a:rPr lang="en-GB" sz="2800" dirty="0"/>
                  <a:t>on a bearing of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060°</m:t>
                    </m:r>
                  </m:oMath>
                </a14:m>
                <a:r>
                  <a:rPr lang="en-GB" sz="2800" dirty="0"/>
                  <a:t>, from coastguard station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800" dirty="0"/>
                  <a:t>. </a:t>
                </a:r>
              </a:p>
              <a:p>
                <a:pPr algn="ctr"/>
                <a:r>
                  <a:rPr lang="en-GB" sz="2800" dirty="0"/>
                  <a:t>A ship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800" dirty="0"/>
                  <a:t> is 4.8 km on a bearing of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018°</m:t>
                    </m:r>
                  </m:oMath>
                </a14:m>
                <a:r>
                  <a:rPr lang="en-GB" sz="2800" dirty="0"/>
                  <a:t>, away from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800" dirty="0"/>
                  <a:t>. </a:t>
                </a:r>
              </a:p>
              <a:p>
                <a:pPr algn="ctr"/>
                <a:r>
                  <a:rPr lang="en-GB" sz="2800" dirty="0"/>
                  <a:t>Calculate how far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800" dirty="0"/>
                  <a:t> is from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528" y="298604"/>
                <a:ext cx="8064896" cy="1815882"/>
              </a:xfrm>
              <a:prstGeom prst="rect">
                <a:avLst/>
              </a:prstGeom>
              <a:blipFill>
                <a:blip r:embed="rId12"/>
                <a:stretch>
                  <a:fillRect b="-368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71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4468494" y="4077072"/>
            <a:ext cx="2965837" cy="2011680"/>
          </a:xfrm>
          <a:custGeom>
            <a:avLst/>
            <a:gdLst>
              <a:gd name="connsiteX0" fmla="*/ 0 w 2965837"/>
              <a:gd name="connsiteY0" fmla="*/ 2011680 h 2011680"/>
              <a:gd name="connsiteX1" fmla="*/ 2965837 w 2965837"/>
              <a:gd name="connsiteY1" fmla="*/ 1192696 h 2011680"/>
              <a:gd name="connsiteX2" fmla="*/ 1431235 w 2965837"/>
              <a:gd name="connsiteY2" fmla="*/ 0 h 2011680"/>
              <a:gd name="connsiteX3" fmla="*/ 0 w 2965837"/>
              <a:gd name="connsiteY3" fmla="*/ 201168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5837" h="2011680">
                <a:moveTo>
                  <a:pt x="0" y="2011680"/>
                </a:moveTo>
                <a:lnTo>
                  <a:pt x="2965837" y="1192696"/>
                </a:lnTo>
                <a:lnTo>
                  <a:pt x="1431235" y="0"/>
                </a:lnTo>
                <a:lnTo>
                  <a:pt x="0" y="201168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4834253" y="5587821"/>
            <a:ext cx="278296" cy="333955"/>
          </a:xfrm>
          <a:custGeom>
            <a:avLst/>
            <a:gdLst>
              <a:gd name="connsiteX0" fmla="*/ 278296 w 278296"/>
              <a:gd name="connsiteY0" fmla="*/ 333955 h 333955"/>
              <a:gd name="connsiteX1" fmla="*/ 238539 w 278296"/>
              <a:gd name="connsiteY1" fmla="*/ 222637 h 333955"/>
              <a:gd name="connsiteX2" fmla="*/ 95416 w 278296"/>
              <a:gd name="connsiteY2" fmla="*/ 55659 h 333955"/>
              <a:gd name="connsiteX3" fmla="*/ 0 w 278296"/>
              <a:gd name="connsiteY3" fmla="*/ 0 h 33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296" h="333955">
                <a:moveTo>
                  <a:pt x="278296" y="333955"/>
                </a:moveTo>
                <a:cubicBezTo>
                  <a:pt x="273657" y="301487"/>
                  <a:pt x="269019" y="269019"/>
                  <a:pt x="238539" y="222637"/>
                </a:cubicBezTo>
                <a:cubicBezTo>
                  <a:pt x="208059" y="176255"/>
                  <a:pt x="135172" y="92765"/>
                  <a:pt x="95416" y="55659"/>
                </a:cubicBezTo>
                <a:cubicBezTo>
                  <a:pt x="55660" y="18553"/>
                  <a:pt x="27830" y="9276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91007" y="534457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45</a:t>
            </a:r>
            <a:r>
              <a:rPr lang="en-GB" sz="2400" dirty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47191" y="412044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2437" y="5515120"/>
            <a:ext cx="494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Freeform 9"/>
          <p:cNvSpPr/>
          <p:nvPr/>
        </p:nvSpPr>
        <p:spPr>
          <a:xfrm>
            <a:off x="5685043" y="4363319"/>
            <a:ext cx="572494" cy="106018"/>
          </a:xfrm>
          <a:custGeom>
            <a:avLst/>
            <a:gdLst>
              <a:gd name="connsiteX0" fmla="*/ 0 w 572494"/>
              <a:gd name="connsiteY0" fmla="*/ 23854 h 106018"/>
              <a:gd name="connsiteX1" fmla="*/ 166977 w 572494"/>
              <a:gd name="connsiteY1" fmla="*/ 95416 h 106018"/>
              <a:gd name="connsiteX2" fmla="*/ 405516 w 572494"/>
              <a:gd name="connsiteY2" fmla="*/ 87465 h 106018"/>
              <a:gd name="connsiteX3" fmla="*/ 572494 w 572494"/>
              <a:gd name="connsiteY3" fmla="*/ 0 h 10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494" h="106018">
                <a:moveTo>
                  <a:pt x="0" y="23854"/>
                </a:moveTo>
                <a:cubicBezTo>
                  <a:pt x="49695" y="54334"/>
                  <a:pt x="99391" y="84814"/>
                  <a:pt x="166977" y="95416"/>
                </a:cubicBezTo>
                <a:cubicBezTo>
                  <a:pt x="234563" y="106018"/>
                  <a:pt x="337930" y="103368"/>
                  <a:pt x="405516" y="87465"/>
                </a:cubicBezTo>
                <a:cubicBezTo>
                  <a:pt x="473102" y="71562"/>
                  <a:pt x="522798" y="35781"/>
                  <a:pt x="572494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11087" y="44804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85</a:t>
            </a:r>
            <a:r>
              <a:rPr lang="en-GB" sz="2400" dirty="0">
                <a:latin typeface="Calibri"/>
              </a:rPr>
              <a:t>°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DA0EC1-10B8-4A69-9BA7-6F15AD3F4181}"/>
                  </a:ext>
                </a:extLst>
              </p:cNvPr>
              <p:cNvSpPr txBox="1"/>
              <p:nvPr/>
            </p:nvSpPr>
            <p:spPr>
              <a:xfrm>
                <a:off x="3215680" y="412646"/>
                <a:ext cx="5317099" cy="19091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800" b="1" dirty="0"/>
                  <a:t>Sine Rule: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𝑨</m:t>
                        </m:r>
                      </m:den>
                    </m:f>
                    <m:r>
                      <a:rPr lang="en-GB" sz="4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𝑩</m:t>
                        </m:r>
                      </m:den>
                    </m:f>
                  </m:oMath>
                </a14:m>
                <a:r>
                  <a:rPr lang="en-GB" sz="4800" b="1" dirty="0"/>
                  <a:t> </a:t>
                </a:r>
                <a14:m>
                  <m:oMath xmlns:m="http://schemas.openxmlformats.org/officeDocument/2006/math">
                    <m:r>
                      <a:rPr lang="en-GB" sz="4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800" b="1" i="1">
                            <a:latin typeface="Cambria Math" panose="02040503050406030204" pitchFamily="18" charset="0"/>
                          </a:rPr>
                          <m:t>𝑪</m:t>
                        </m:r>
                      </m:den>
                    </m:f>
                  </m:oMath>
                </a14:m>
                <a:endParaRPr lang="en-GB" sz="48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DA0EC1-10B8-4A69-9BA7-6F15AD3F41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680" y="412646"/>
                <a:ext cx="5317099" cy="1909112"/>
              </a:xfrm>
              <a:prstGeom prst="rect">
                <a:avLst/>
              </a:prstGeom>
              <a:blipFill>
                <a:blip r:embed="rId2"/>
                <a:stretch>
                  <a:fillRect t="-2346"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79376" y="2673206"/>
            <a:ext cx="10513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You need two pairs of sides and angles.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384032" y="5904086"/>
                <a:ext cx="432048" cy="40011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32" y="5904086"/>
                <a:ext cx="43204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755103" y="3607618"/>
                <a:ext cx="432048" cy="40011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103" y="3607618"/>
                <a:ext cx="43204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907231" y="3892406"/>
                <a:ext cx="432048" cy="40011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231" y="3892406"/>
                <a:ext cx="43204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943348" y="6081440"/>
                <a:ext cx="432048" cy="40011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48" y="6081440"/>
                <a:ext cx="43204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335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240016" y="2708920"/>
                <a:ext cx="5040560" cy="3464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func>
                            <m:func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4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</m:e>
                          </m:func>
                        </m:den>
                      </m:f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func>
                            <m:func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4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/>
              </a:p>
              <a:p>
                <a:endParaRPr lang="en-GB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>
                              <a:latin typeface="Cambria Math" panose="02040503050406030204" pitchFamily="18" charset="0"/>
                            </a:rPr>
                            <m:t>8</m:t>
                          </m:r>
                          <m:func>
                            <m:func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4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4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e>
                          </m:func>
                        </m:den>
                      </m:f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000" b="1" i="1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sz="40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000" b="1" i="1"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en-GB" sz="4000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016" y="2708920"/>
                <a:ext cx="5040560" cy="3464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DA0EC1-10B8-4A69-9BA7-6F15AD3F4181}"/>
                  </a:ext>
                </a:extLst>
              </p:cNvPr>
              <p:cNvSpPr txBox="1"/>
              <p:nvPr/>
            </p:nvSpPr>
            <p:spPr>
              <a:xfrm>
                <a:off x="6528048" y="476672"/>
                <a:ext cx="4669027" cy="16063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b="1" dirty="0"/>
                  <a:t>Sine Rule: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𝑨</m:t>
                        </m:r>
                      </m:den>
                    </m:f>
                    <m:r>
                      <a:rPr lang="en-GB" sz="4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𝑺𝒊𝒏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𝑩</m:t>
                        </m:r>
                      </m:den>
                    </m:f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r>
                      <a:rPr lang="en-GB" sz="4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𝑪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DA0EC1-10B8-4A69-9BA7-6F15AD3F41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048" y="476672"/>
                <a:ext cx="4669027" cy="1606337"/>
              </a:xfrm>
              <a:prstGeom prst="rect">
                <a:avLst/>
              </a:prstGeom>
              <a:blipFill>
                <a:blip r:embed="rId3"/>
                <a:stretch>
                  <a:fillRect t="-1370"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B38E94E3-4192-169F-031A-8ED39B7A20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92" y="476672"/>
            <a:ext cx="4669027" cy="350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6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29303</TotalTime>
  <Words>467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Stewart Gale</cp:lastModifiedBy>
  <cp:revision>1108</cp:revision>
  <dcterms:created xsi:type="dcterms:W3CDTF">2013-02-28T07:36:55Z</dcterms:created>
  <dcterms:modified xsi:type="dcterms:W3CDTF">2023-06-23T05:37:29Z</dcterms:modified>
</cp:coreProperties>
</file>