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4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1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0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6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90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2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5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8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0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2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KMT | Diagnostic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76" y="787940"/>
            <a:ext cx="4859357" cy="494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17141" y="957750"/>
            <a:ext cx="543776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C000"/>
                </a:solidFill>
              </a:rPr>
              <a:t>Junior Challenge 3</a:t>
            </a:r>
          </a:p>
          <a:p>
            <a:pPr algn="ctr"/>
            <a:endParaRPr lang="en-GB" sz="4000" b="1" dirty="0">
              <a:solidFill>
                <a:srgbClr val="FFC000"/>
              </a:solidFill>
            </a:endParaRPr>
          </a:p>
          <a:p>
            <a:pPr algn="ctr"/>
            <a:r>
              <a:rPr lang="en-GB" sz="9600" b="1" smtClean="0">
                <a:solidFill>
                  <a:srgbClr val="FFC000"/>
                </a:solidFill>
              </a:rPr>
              <a:t>GOLD</a:t>
            </a:r>
            <a:endParaRPr lang="en-GB" sz="9600" b="1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94" y="68094"/>
            <a:ext cx="12052570" cy="6721813"/>
          </a:xfrm>
          <a:prstGeom prst="rect">
            <a:avLst/>
          </a:prstGeom>
          <a:noFill/>
          <a:ln w="139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Q1.</a:t>
            </a:r>
            <a:endParaRPr lang="en-GB" sz="6000" b="1" dirty="0"/>
          </a:p>
        </p:txBody>
      </p:sp>
      <p:pic>
        <p:nvPicPr>
          <p:cNvPr id="1026" name="Picture 2" descr="https://images.diagnosticquestions.com/uploads/questions/8c39ec74-b84c-4328-8c53-576f833643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888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99914" y="3128259"/>
            <a:ext cx="2562659" cy="7879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922063" y="4003808"/>
            <a:ext cx="64957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  <a:latin typeface="robotolight"/>
              </a:rPr>
              <a:t>5cm doubled 9 times is 25.60 </a:t>
            </a:r>
            <a:r>
              <a:rPr lang="en-US" sz="2800" b="1" dirty="0" err="1">
                <a:solidFill>
                  <a:srgbClr val="FFC000"/>
                </a:solidFill>
                <a:latin typeface="robotolight"/>
              </a:rPr>
              <a:t>metres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, </a:t>
            </a:r>
            <a:endParaRPr lang="en-US" sz="2800" b="1" dirty="0" smtClean="0">
              <a:solidFill>
                <a:srgbClr val="FFC000"/>
              </a:solidFill>
              <a:latin typeface="robotolight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robotolight"/>
              </a:rPr>
              <a:t>near 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to a tennis court length</a:t>
            </a:r>
            <a:endParaRPr lang="en-GB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Q2.</a:t>
            </a:r>
            <a:endParaRPr lang="en-GB" sz="6000" b="1" dirty="0"/>
          </a:p>
        </p:txBody>
      </p:sp>
      <p:pic>
        <p:nvPicPr>
          <p:cNvPr id="2050" name="Picture 2" descr="https://images.diagnosticquestions.com/uploads/questions/34be3c13-f0a2-4d4f-9ed8-4abac856fd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156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380310" y="2794696"/>
            <a:ext cx="1198082" cy="64608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802807" y="3694710"/>
            <a:ext cx="377558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FFC000"/>
                </a:solidFill>
                <a:latin typeface="robotolight"/>
              </a:rPr>
              <a:t>7 x 41 = 287 </a:t>
            </a:r>
          </a:p>
          <a:p>
            <a:r>
              <a:rPr lang="en-GB" sz="3600" b="1" dirty="0" smtClean="0">
                <a:solidFill>
                  <a:srgbClr val="FFC000"/>
                </a:solidFill>
                <a:latin typeface="robotolight"/>
              </a:rPr>
              <a:t>20 x 41 = 820 </a:t>
            </a:r>
          </a:p>
          <a:p>
            <a:r>
              <a:rPr lang="en-GB" sz="3600" b="1" dirty="0" smtClean="0">
                <a:solidFill>
                  <a:srgbClr val="FFC000"/>
                </a:solidFill>
                <a:latin typeface="robotolight"/>
              </a:rPr>
              <a:t>287 + 820 = 1107</a:t>
            </a:r>
            <a:endParaRPr lang="en-GB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9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Q3.</a:t>
            </a:r>
            <a:endParaRPr lang="en-GB" sz="6000" b="1" dirty="0"/>
          </a:p>
        </p:txBody>
      </p:sp>
      <p:pic>
        <p:nvPicPr>
          <p:cNvPr id="3074" name="Picture 2" descr="https://images.diagnosticquestions.com/uploads/questions/7ee560ae-a0dd-4fa3-b506-5d7f2e318c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022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017779" y="1842155"/>
            <a:ext cx="1055360" cy="6842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017779" y="2828836"/>
            <a:ext cx="82267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  <a:latin typeface="robotolight"/>
              </a:rPr>
              <a:t>7 numbers have a mean of 7 </a:t>
            </a:r>
            <a:r>
              <a:rPr lang="en-US" sz="2800" b="1" dirty="0" smtClean="0">
                <a:solidFill>
                  <a:srgbClr val="FFC000"/>
                </a:solidFill>
                <a:latin typeface="robotolight"/>
              </a:rPr>
              <a:t>so the 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total of all 7 numbers is 49. The smallest possible total of 6 different numbers is 21 (1+2+3+4+5+6) so the largest the 7th can be is 49 </a:t>
            </a:r>
            <a:r>
              <a:rPr lang="en-US" sz="2800" b="1" dirty="0" smtClean="0">
                <a:solidFill>
                  <a:srgbClr val="FFC000"/>
                </a:solidFill>
                <a:latin typeface="robotolight"/>
              </a:rPr>
              <a:t>– 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21 = 28.</a:t>
            </a:r>
            <a:endParaRPr lang="en-GB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Q4.</a:t>
            </a:r>
            <a:endParaRPr lang="en-GB" sz="6000" b="1" dirty="0"/>
          </a:p>
        </p:txBody>
      </p:sp>
      <p:pic>
        <p:nvPicPr>
          <p:cNvPr id="4098" name="Picture 2" descr="https://images.diagnosticquestions.com/uploads/questions/2bf25c77-281b-4513-abe0-50945b7b66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022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64990" y="2177603"/>
            <a:ext cx="1225484" cy="71642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208661" y="2890248"/>
            <a:ext cx="79862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robotolight"/>
              </a:rPr>
              <a:t>You know 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it is 1 less than a number in the </a:t>
            </a:r>
            <a:endParaRPr lang="en-US" sz="2800" b="1" dirty="0" smtClean="0">
              <a:solidFill>
                <a:srgbClr val="FFC000"/>
              </a:solidFill>
              <a:latin typeface="robotolight"/>
            </a:endParaRPr>
          </a:p>
          <a:p>
            <a:r>
              <a:rPr lang="en-US" sz="2800" b="1" dirty="0" smtClean="0">
                <a:solidFill>
                  <a:srgbClr val="FFC000"/>
                </a:solidFill>
                <a:latin typeface="robotolight"/>
              </a:rPr>
              <a:t>3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, 4 and 5 times table. The only number that fits for this is 60 so the number is 59. </a:t>
            </a:r>
            <a:r>
              <a:rPr lang="en-US" sz="2800" b="1" dirty="0" smtClean="0">
                <a:solidFill>
                  <a:srgbClr val="FFC000"/>
                </a:solidFill>
                <a:latin typeface="robotolight"/>
              </a:rPr>
              <a:t>Then 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divided it by each number </a:t>
            </a:r>
            <a:r>
              <a:rPr lang="en-US" sz="2800" b="1" dirty="0" err="1" smtClean="0">
                <a:solidFill>
                  <a:srgbClr val="FFC000"/>
                </a:solidFill>
                <a:latin typeface="robotolight"/>
              </a:rPr>
              <a:t>unitl</a:t>
            </a:r>
            <a:r>
              <a:rPr lang="en-US" sz="2800" b="1" dirty="0" smtClean="0">
                <a:solidFill>
                  <a:srgbClr val="FFC000"/>
                </a:solidFill>
                <a:latin typeface="robotolight"/>
              </a:rPr>
              <a:t> you get 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the right remainders. </a:t>
            </a:r>
            <a:r>
              <a:rPr lang="en-US" sz="2800" b="1" dirty="0" smtClean="0">
                <a:solidFill>
                  <a:srgbClr val="FFC000"/>
                </a:solidFill>
                <a:latin typeface="robotolight"/>
              </a:rPr>
              <a:t>59 ÷ 7=8 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r 3.</a:t>
            </a:r>
            <a:endParaRPr lang="en-GB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5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Q5.</a:t>
            </a:r>
            <a:endParaRPr lang="en-GB" sz="6000" b="1" dirty="0"/>
          </a:p>
        </p:txBody>
      </p:sp>
      <p:pic>
        <p:nvPicPr>
          <p:cNvPr id="5122" name="Picture 2" descr="https://images.diagnosticquestions.com/uploads/questions/0428709b-116c-4294-9296-91fe4e782e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315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584303" y="3022142"/>
            <a:ext cx="1099301" cy="65431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249606" y="3758905"/>
            <a:ext cx="8013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robotolight"/>
              </a:rPr>
              <a:t>Both </a:t>
            </a:r>
            <a:r>
              <a:rPr lang="en-US" sz="2400" b="1" dirty="0">
                <a:solidFill>
                  <a:srgbClr val="FFC000"/>
                </a:solidFill>
                <a:latin typeface="robotolight"/>
              </a:rPr>
              <a:t>lengths are the same therefore there is one turn per side but the </a:t>
            </a:r>
            <a:r>
              <a:rPr lang="en-US" sz="2400" b="1" dirty="0" smtClean="0">
                <a:solidFill>
                  <a:srgbClr val="FFC000"/>
                </a:solidFill>
                <a:latin typeface="robotolight"/>
              </a:rPr>
              <a:t>there </a:t>
            </a:r>
            <a:r>
              <a:rPr lang="en-US" sz="2400" b="1" dirty="0">
                <a:solidFill>
                  <a:srgbClr val="FFC000"/>
                </a:solidFill>
                <a:latin typeface="robotolight"/>
              </a:rPr>
              <a:t>is also a third of a side per corner so </a:t>
            </a:r>
            <a:r>
              <a:rPr lang="en-US" sz="2400" b="1" dirty="0" smtClean="0">
                <a:solidFill>
                  <a:srgbClr val="FFC000"/>
                </a:solidFill>
                <a:latin typeface="robotolight"/>
              </a:rPr>
              <a:t>3x1</a:t>
            </a:r>
            <a:r>
              <a:rPr lang="en-US" sz="2400" b="1" dirty="0">
                <a:solidFill>
                  <a:srgbClr val="FFC000"/>
                </a:solidFill>
                <a:latin typeface="robotolight"/>
              </a:rPr>
              <a:t>= 3 and </a:t>
            </a:r>
            <a:r>
              <a:rPr lang="en-US" sz="2400" b="1" dirty="0" smtClean="0">
                <a:solidFill>
                  <a:srgbClr val="FFC000"/>
                </a:solidFill>
                <a:latin typeface="robotolight"/>
              </a:rPr>
              <a:t>3x1/3 </a:t>
            </a:r>
            <a:r>
              <a:rPr lang="en-US" sz="2400" b="1" dirty="0">
                <a:solidFill>
                  <a:srgbClr val="FFC000"/>
                </a:solidFill>
                <a:latin typeface="robotolight"/>
              </a:rPr>
              <a:t>= 1 so </a:t>
            </a:r>
            <a:r>
              <a:rPr lang="en-US" sz="2400" b="1" dirty="0" smtClean="0">
                <a:solidFill>
                  <a:srgbClr val="FFC000"/>
                </a:solidFill>
                <a:latin typeface="robotolight"/>
              </a:rPr>
              <a:t>3+1 = 4</a:t>
            </a:r>
            <a:endParaRPr lang="en-GB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2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176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7</cp:revision>
  <dcterms:created xsi:type="dcterms:W3CDTF">2020-06-11T04:03:37Z</dcterms:created>
  <dcterms:modified xsi:type="dcterms:W3CDTF">2020-06-15T07:14:30Z</dcterms:modified>
</cp:coreProperties>
</file>