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6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0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0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6171-84EB-44DE-8B35-AFE34171BF1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5598-BE2E-4F45-B96F-ECBFD3BDF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KMT | Diagnostic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6" y="787940"/>
            <a:ext cx="4859357" cy="49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9233" y="934400"/>
            <a:ext cx="57360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009E47"/>
                </a:solidFill>
              </a:rPr>
              <a:t>Intermediate Challenge 3</a:t>
            </a:r>
          </a:p>
          <a:p>
            <a:pPr algn="ctr"/>
            <a:endParaRPr lang="en-GB" sz="4000" b="1" dirty="0">
              <a:solidFill>
                <a:srgbClr val="FFC000"/>
              </a:solidFill>
            </a:endParaRPr>
          </a:p>
          <a:p>
            <a:pPr algn="ctr"/>
            <a:r>
              <a:rPr lang="en-GB" sz="9600" b="1" smtClean="0">
                <a:solidFill>
                  <a:srgbClr val="009E47"/>
                </a:solidFill>
              </a:rPr>
              <a:t>SILVER</a:t>
            </a:r>
            <a:endParaRPr lang="en-GB" sz="9600" b="1" dirty="0">
              <a:solidFill>
                <a:srgbClr val="009E4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94" y="68094"/>
            <a:ext cx="12052570" cy="6721813"/>
          </a:xfrm>
          <a:prstGeom prst="rect">
            <a:avLst/>
          </a:prstGeom>
          <a:noFill/>
          <a:ln w="139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Q1.</a:t>
            </a:r>
            <a:endParaRPr lang="en-GB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86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1664" y="3615128"/>
            <a:ext cx="1921236" cy="5853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491" y="3255285"/>
            <a:ext cx="37512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Three = </a:t>
            </a:r>
            <a:r>
              <a:rPr lang="en-US" sz="3200" b="1" dirty="0">
                <a:solidFill>
                  <a:srgbClr val="00B050"/>
                </a:solidFill>
              </a:rPr>
              <a:t>5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Five = </a:t>
            </a:r>
            <a:r>
              <a:rPr lang="en-US" sz="3200" b="1" dirty="0">
                <a:solidFill>
                  <a:srgbClr val="00B050"/>
                </a:solidFill>
              </a:rPr>
              <a:t>4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5 + 4 = 9 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Seventeen = 9 </a:t>
            </a:r>
            <a:r>
              <a:rPr lang="en-US" sz="3200" b="1" dirty="0">
                <a:solidFill>
                  <a:srgbClr val="00B050"/>
                </a:solidFill>
              </a:rPr>
              <a:t>letters</a:t>
            </a:r>
            <a:endParaRPr lang="en-GB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Q2.</a:t>
            </a:r>
            <a:endParaRPr lang="en-GB" sz="6000" b="1" dirty="0"/>
          </a:p>
        </p:txBody>
      </p:sp>
      <p:pic>
        <p:nvPicPr>
          <p:cNvPr id="1026" name="Picture 2" descr="https://images.diagnosticquestions.com/uploads/questions/34fb2973-b618-4cf7-bc6f-20f59c7dba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32365" y="2211068"/>
            <a:ext cx="1411685" cy="104648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40675" y="3429001"/>
            <a:ext cx="7569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robotolight"/>
              </a:rPr>
              <a:t>There will be 162 cube faces in total with 27 </a:t>
            </a:r>
            <a:r>
              <a:rPr lang="en-US" sz="2000" b="1" dirty="0" smtClean="0">
                <a:solidFill>
                  <a:srgbClr val="00B050"/>
                </a:solidFill>
                <a:latin typeface="robotolight"/>
              </a:rPr>
              <a:t>cubes (27 x 6</a:t>
            </a:r>
            <a:r>
              <a:rPr lang="en-US" sz="2000" b="1" dirty="0">
                <a:solidFill>
                  <a:srgbClr val="00B050"/>
                </a:solidFill>
                <a:latin typeface="robotolight"/>
              </a:rPr>
              <a:t>) </a:t>
            </a:r>
            <a:endParaRPr lang="en-US" sz="2000" b="1" dirty="0" smtClean="0">
              <a:solidFill>
                <a:srgbClr val="00B050"/>
              </a:solidFill>
              <a:latin typeface="robotolight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robotolight"/>
              </a:rPr>
              <a:t>54 </a:t>
            </a:r>
            <a:r>
              <a:rPr lang="en-US" sz="2000" b="1" dirty="0">
                <a:solidFill>
                  <a:srgbClr val="00B050"/>
                </a:solidFill>
                <a:latin typeface="robotolight"/>
              </a:rPr>
              <a:t>of these will be painted blue (9x6) </a:t>
            </a:r>
            <a:endParaRPr lang="en-US" sz="2000" b="1" dirty="0" smtClean="0">
              <a:solidFill>
                <a:srgbClr val="00B050"/>
              </a:solidFill>
              <a:latin typeface="robotolight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robotolight"/>
              </a:rPr>
              <a:t>54/162 </a:t>
            </a:r>
            <a:r>
              <a:rPr lang="en-US" sz="2000" b="1" dirty="0">
                <a:solidFill>
                  <a:srgbClr val="00B050"/>
                </a:solidFill>
                <a:latin typeface="robotolight"/>
              </a:rPr>
              <a:t>= 1/3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Q3.</a:t>
            </a:r>
            <a:endParaRPr lang="en-GB" sz="6000" b="1" dirty="0"/>
          </a:p>
        </p:txBody>
      </p:sp>
      <p:pic>
        <p:nvPicPr>
          <p:cNvPr id="2050" name="Picture 2" descr="https://images.diagnosticquestions.com/uploads/questions/2e878a82-b0a8-480a-9078-4919b75dbb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83913" y="4081406"/>
            <a:ext cx="1783237" cy="5382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409666" y="4716271"/>
            <a:ext cx="4915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Perimeter of Arcs 2(2</a:t>
            </a:r>
            <a:r>
              <a:rPr lang="el-GR" sz="2400" b="1" dirty="0" smtClean="0">
                <a:solidFill>
                  <a:srgbClr val="00B050"/>
                </a:solidFill>
                <a:latin typeface="robotolight"/>
              </a:rPr>
              <a:t>π</a:t>
            </a:r>
            <a:r>
              <a:rPr lang="en-GB" sz="2400" b="1" dirty="0" smtClean="0">
                <a:solidFill>
                  <a:srgbClr val="00B050"/>
                </a:solidFill>
                <a:latin typeface="robotolight"/>
              </a:rPr>
              <a:t>r)</a:t>
            </a:r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 </a:t>
            </a:r>
          </a:p>
          <a:p>
            <a:r>
              <a:rPr lang="en-US" sz="2400" b="1" dirty="0">
                <a:solidFill>
                  <a:srgbClr val="00B050"/>
                </a:solidFill>
                <a:latin typeface="robotolight"/>
              </a:rPr>
              <a:t>r</a:t>
            </a:r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 = 1 so Perimeter of Arcs is 4</a:t>
            </a:r>
            <a:r>
              <a:rPr lang="el-GR" sz="2400" b="1" dirty="0" smtClean="0">
                <a:solidFill>
                  <a:srgbClr val="00B050"/>
                </a:solidFill>
                <a:latin typeface="robotolight"/>
              </a:rPr>
              <a:t>π</a:t>
            </a:r>
            <a:endParaRPr lang="en-GB" sz="2400" b="1" dirty="0" smtClean="0">
              <a:solidFill>
                <a:srgbClr val="00B050"/>
              </a:solidFill>
              <a:latin typeface="robotolight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C </a:t>
            </a:r>
            <a:r>
              <a:rPr lang="en-US" sz="2400" b="1" dirty="0">
                <a:solidFill>
                  <a:srgbClr val="00B050"/>
                </a:solidFill>
                <a:latin typeface="robotolight"/>
              </a:rPr>
              <a:t>is the only answer with </a:t>
            </a:r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4</a:t>
            </a:r>
            <a:r>
              <a:rPr lang="el-GR" sz="2400" b="1" dirty="0" smtClean="0">
                <a:solidFill>
                  <a:srgbClr val="00B050"/>
                </a:solidFill>
                <a:latin typeface="robotolight"/>
              </a:rPr>
              <a:t>π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Q4.</a:t>
            </a:r>
            <a:endParaRPr lang="en-GB" sz="6000" b="1" dirty="0"/>
          </a:p>
        </p:txBody>
      </p:sp>
      <p:pic>
        <p:nvPicPr>
          <p:cNvPr id="3074" name="Picture 2" descr="https://images.diagnosticquestions.com/uploads/questions/1f9c1fde-1f06-4cc4-a1a7-9e9a4d171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63059" y="2983209"/>
            <a:ext cx="1294991" cy="5971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72686" y="3642899"/>
            <a:ext cx="7133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robotolight"/>
              </a:rPr>
              <a:t>If </a:t>
            </a:r>
            <a:r>
              <a:rPr lang="en-US" sz="2800" b="1" dirty="0">
                <a:solidFill>
                  <a:srgbClr val="00B050"/>
                </a:solidFill>
                <a:latin typeface="robotolight"/>
              </a:rPr>
              <a:t>the coins at three corners and the coin in the middle gets removed, remaining coins will still </a:t>
            </a:r>
            <a:r>
              <a:rPr lang="en-US" sz="2800" b="1" dirty="0" smtClean="0">
                <a:solidFill>
                  <a:srgbClr val="00B050"/>
                </a:solidFill>
                <a:latin typeface="robotolight"/>
              </a:rPr>
              <a:t>be </a:t>
            </a:r>
            <a:r>
              <a:rPr lang="en-US" sz="2800" b="1" dirty="0">
                <a:solidFill>
                  <a:srgbClr val="00B050"/>
                </a:solidFill>
                <a:latin typeface="robotolight"/>
              </a:rPr>
              <a:t>unable to slide.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1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Q5.</a:t>
            </a:r>
            <a:endParaRPr lang="en-GB" sz="6000" b="1" dirty="0"/>
          </a:p>
        </p:txBody>
      </p:sp>
      <p:pic>
        <p:nvPicPr>
          <p:cNvPr id="4098" name="Picture 2" descr="https://images.diagnosticquestions.com/uploads/questions/be27ffb0-756a-4b12-b15a-3ea11fa95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1836" y="1632906"/>
            <a:ext cx="1899164" cy="231044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91835" y="4054354"/>
            <a:ext cx="8032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robotolight"/>
              </a:rPr>
              <a:t>If you </a:t>
            </a:r>
            <a:r>
              <a:rPr lang="en-US" sz="2400" b="1" dirty="0">
                <a:solidFill>
                  <a:srgbClr val="00B050"/>
                </a:solidFill>
                <a:latin typeface="robotolight"/>
              </a:rPr>
              <a:t>rotate 90 clockwise about point (1,1), it will turn into the line passing first quadrant and passing (2,2).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16</cp:revision>
  <dcterms:created xsi:type="dcterms:W3CDTF">2020-06-11T04:03:37Z</dcterms:created>
  <dcterms:modified xsi:type="dcterms:W3CDTF">2020-06-15T12:17:39Z</dcterms:modified>
</cp:coreProperties>
</file>