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70" r:id="rId3"/>
    <p:sldId id="256" r:id="rId4"/>
    <p:sldId id="271" r:id="rId5"/>
    <p:sldId id="257" r:id="rId6"/>
    <p:sldId id="258" r:id="rId7"/>
    <p:sldId id="261" r:id="rId8"/>
    <p:sldId id="267" r:id="rId9"/>
    <p:sldId id="260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762E4-BDFC-42C7-833C-D9D3C28AFA18}" v="18" dt="2023-03-08T05:03:36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F3B762E4-BDFC-42C7-833C-D9D3C28AFA18}"/>
    <pc:docChg chg="custSel addSld modSld">
      <pc:chgData name="Stewart Gale" userId="3647ddd2-6040-41ae-a96d-232c23482af8" providerId="ADAL" clId="{F3B762E4-BDFC-42C7-833C-D9D3C28AFA18}" dt="2023-03-08T05:03:36.588" v="162"/>
      <pc:docMkLst>
        <pc:docMk/>
      </pc:docMkLst>
      <pc:sldChg chg="addSp delSp modSp mod delAnim modAnim">
        <pc:chgData name="Stewart Gale" userId="3647ddd2-6040-41ae-a96d-232c23482af8" providerId="ADAL" clId="{F3B762E4-BDFC-42C7-833C-D9D3C28AFA18}" dt="2023-03-08T05:03:01.624" v="137"/>
        <pc:sldMkLst>
          <pc:docMk/>
          <pc:sldMk cId="3159737899" sldId="256"/>
        </pc:sldMkLst>
        <pc:spChg chg="add mod">
          <ac:chgData name="Stewart Gale" userId="3647ddd2-6040-41ae-a96d-232c23482af8" providerId="ADAL" clId="{F3B762E4-BDFC-42C7-833C-D9D3C28AFA18}" dt="2023-03-08T05:02:51.996" v="136" actId="20577"/>
          <ac:spMkLst>
            <pc:docMk/>
            <pc:sldMk cId="3159737899" sldId="256"/>
            <ac:spMk id="25" creationId="{B558DD41-B525-4CCA-9958-0969D88FBBDB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27" creationId="{8C02E41D-B0C5-49FB-97E3-8051CC433B09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28" creationId="{5738F1D7-248B-4E15-B363-88B9E8D432FF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29" creationId="{1D0554A3-1FF9-466F-AF7F-931C28C97E1F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0" creationId="{8FA16A73-6045-42A3-BB95-694DAC3ADE19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1" creationId="{F0A32FFC-2071-4F58-9988-70FF810631A1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2" creationId="{BE80DD6E-071F-4B91-80A2-88EB21984245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3" creationId="{6C5CDAA5-2096-4F9B-BB7B-F1ED8958AA78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4" creationId="{760B811A-FFEF-4477-AD00-546AC4323B93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5" creationId="{B5A39085-D24E-4C95-AA55-B27EE0201F76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6" creationId="{C412A897-7784-4A62-90D4-7B40346B2F66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7" creationId="{054C9038-103E-41A9-BA6D-808F14D22D99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8" creationId="{32600D0A-0266-448E-8BA9-56DAF5665BD2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39" creationId="{1D207DFF-5747-47A8-BF6C-C42D1769007F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40" creationId="{5CB4EA25-3A84-4C4F-8441-545C3F45558E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41" creationId="{2BFF1460-8DBD-4324-A91D-C5673A8F38EF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42" creationId="{3196A761-C45A-489D-B48A-9151C5C0C1E7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43" creationId="{44BF600C-1105-4140-B37D-690BB1C3FEF8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44" creationId="{6103206A-E590-4F0C-AE07-2BDAAAFBC9E8}"/>
          </ac:spMkLst>
        </pc:spChg>
        <pc:spChg chg="mod">
          <ac:chgData name="Stewart Gale" userId="3647ddd2-6040-41ae-a96d-232c23482af8" providerId="ADAL" clId="{F3B762E4-BDFC-42C7-833C-D9D3C28AFA18}" dt="2021-10-25T08:04:09.162" v="63"/>
          <ac:spMkLst>
            <pc:docMk/>
            <pc:sldMk cId="3159737899" sldId="256"/>
            <ac:spMk id="45" creationId="{5AE38207-180E-40C3-B83A-B06F9D298314}"/>
          </ac:spMkLst>
        </pc:spChg>
        <pc:spChg chg="mod">
          <ac:chgData name="Stewart Gale" userId="3647ddd2-6040-41ae-a96d-232c23482af8" providerId="ADAL" clId="{F3B762E4-BDFC-42C7-833C-D9D3C28AFA18}" dt="2021-10-25T08:04:33.005" v="72" actId="1076"/>
          <ac:spMkLst>
            <pc:docMk/>
            <pc:sldMk cId="3159737899" sldId="256"/>
            <ac:spMk id="49" creationId="{00000000-0000-0000-0000-000000000000}"/>
          </ac:spMkLst>
        </pc:spChg>
        <pc:spChg chg="mod">
          <ac:chgData name="Stewart Gale" userId="3647ddd2-6040-41ae-a96d-232c23482af8" providerId="ADAL" clId="{F3B762E4-BDFC-42C7-833C-D9D3C28AFA18}" dt="2021-10-25T08:04:37.431" v="74" actId="1076"/>
          <ac:spMkLst>
            <pc:docMk/>
            <pc:sldMk cId="3159737899" sldId="256"/>
            <ac:spMk id="72" creationId="{00000000-0000-0000-0000-000000000000}"/>
          </ac:spMkLst>
        </pc:spChg>
        <pc:spChg chg="del">
          <ac:chgData name="Stewart Gale" userId="3647ddd2-6040-41ae-a96d-232c23482af8" providerId="ADAL" clId="{F3B762E4-BDFC-42C7-833C-D9D3C28AFA18}" dt="2021-10-25T08:03:04.894" v="21" actId="478"/>
          <ac:spMkLst>
            <pc:docMk/>
            <pc:sldMk cId="3159737899" sldId="256"/>
            <ac:spMk id="73" creationId="{00000000-0000-0000-0000-000000000000}"/>
          </ac:spMkLst>
        </pc:spChg>
        <pc:grpChg chg="add mod">
          <ac:chgData name="Stewart Gale" userId="3647ddd2-6040-41ae-a96d-232c23482af8" providerId="ADAL" clId="{F3B762E4-BDFC-42C7-833C-D9D3C28AFA18}" dt="2021-10-25T08:04:34.893" v="73" actId="1076"/>
          <ac:grpSpMkLst>
            <pc:docMk/>
            <pc:sldMk cId="3159737899" sldId="256"/>
            <ac:grpSpMk id="26" creationId="{8C60ADFD-7DB6-4FBE-A543-473BD90F0A3F}"/>
          </ac:grpSpMkLst>
        </pc:grpChg>
        <pc:grpChg chg="del">
          <ac:chgData name="Stewart Gale" userId="3647ddd2-6040-41ae-a96d-232c23482af8" providerId="ADAL" clId="{F3B762E4-BDFC-42C7-833C-D9D3C28AFA18}" dt="2021-10-25T08:03:04.894" v="21" actId="478"/>
          <ac:grpSpMkLst>
            <pc:docMk/>
            <pc:sldMk cId="3159737899" sldId="256"/>
            <ac:grpSpMk id="50" creationId="{00000000-0000-0000-0000-000000000000}"/>
          </ac:grpSpMkLst>
        </pc:grpChg>
      </pc:sldChg>
      <pc:sldChg chg="addSp modSp mod modAnim">
        <pc:chgData name="Stewart Gale" userId="3647ddd2-6040-41ae-a96d-232c23482af8" providerId="ADAL" clId="{F3B762E4-BDFC-42C7-833C-D9D3C28AFA18}" dt="2023-03-08T05:03:36.588" v="162"/>
        <pc:sldMkLst>
          <pc:docMk/>
          <pc:sldMk cId="1011993677" sldId="257"/>
        </pc:sldMkLst>
        <pc:spChg chg="add mod">
          <ac:chgData name="Stewart Gale" userId="3647ddd2-6040-41ae-a96d-232c23482af8" providerId="ADAL" clId="{F3B762E4-BDFC-42C7-833C-D9D3C28AFA18}" dt="2023-03-08T05:03:34.667" v="161" actId="1076"/>
          <ac:spMkLst>
            <pc:docMk/>
            <pc:sldMk cId="1011993677" sldId="257"/>
            <ac:spMk id="2" creationId="{9E6480D6-44B8-DEA7-B028-0692E58E16FD}"/>
          </ac:spMkLst>
        </pc:spChg>
      </pc:sldChg>
      <pc:sldChg chg="delSp modSp mod delAnim">
        <pc:chgData name="Stewart Gale" userId="3647ddd2-6040-41ae-a96d-232c23482af8" providerId="ADAL" clId="{F3B762E4-BDFC-42C7-833C-D9D3C28AFA18}" dt="2021-10-25T08:02:12.706" v="9" actId="1076"/>
        <pc:sldMkLst>
          <pc:docMk/>
          <pc:sldMk cId="2526308989" sldId="265"/>
        </pc:sldMkLst>
        <pc:spChg chg="del">
          <ac:chgData name="Stewart Gale" userId="3647ddd2-6040-41ae-a96d-232c23482af8" providerId="ADAL" clId="{F3B762E4-BDFC-42C7-833C-D9D3C28AFA18}" dt="2021-10-25T08:02:01.319" v="1" actId="478"/>
          <ac:spMkLst>
            <pc:docMk/>
            <pc:sldMk cId="2526308989" sldId="265"/>
            <ac:spMk id="2" creationId="{00000000-0000-0000-0000-000000000000}"/>
          </ac:spMkLst>
        </pc:spChg>
        <pc:spChg chg="del">
          <ac:chgData name="Stewart Gale" userId="3647ddd2-6040-41ae-a96d-232c23482af8" providerId="ADAL" clId="{F3B762E4-BDFC-42C7-833C-D9D3C28AFA18}" dt="2021-10-25T08:02:01.319" v="1" actId="478"/>
          <ac:spMkLst>
            <pc:docMk/>
            <pc:sldMk cId="2526308989" sldId="265"/>
            <ac:spMk id="49" creationId="{00000000-0000-0000-0000-000000000000}"/>
          </ac:spMkLst>
        </pc:spChg>
        <pc:spChg chg="mod">
          <ac:chgData name="Stewart Gale" userId="3647ddd2-6040-41ae-a96d-232c23482af8" providerId="ADAL" clId="{F3B762E4-BDFC-42C7-833C-D9D3C28AFA18}" dt="2021-10-25T08:02:12.706" v="9" actId="1076"/>
          <ac:spMkLst>
            <pc:docMk/>
            <pc:sldMk cId="2526308989" sldId="265"/>
            <ac:spMk id="70" creationId="{00000000-0000-0000-0000-000000000000}"/>
          </ac:spMkLst>
        </pc:spChg>
        <pc:spChg chg="del">
          <ac:chgData name="Stewart Gale" userId="3647ddd2-6040-41ae-a96d-232c23482af8" providerId="ADAL" clId="{F3B762E4-BDFC-42C7-833C-D9D3C28AFA18}" dt="2021-10-25T08:02:03.451" v="2" actId="478"/>
          <ac:spMkLst>
            <pc:docMk/>
            <pc:sldMk cId="2526308989" sldId="265"/>
            <ac:spMk id="71" creationId="{00000000-0000-0000-0000-000000000000}"/>
          </ac:spMkLst>
        </pc:spChg>
      </pc:sldChg>
      <pc:sldChg chg="delSp modSp add mod">
        <pc:chgData name="Stewart Gale" userId="3647ddd2-6040-41ae-a96d-232c23482af8" providerId="ADAL" clId="{F3B762E4-BDFC-42C7-833C-D9D3C28AFA18}" dt="2021-10-25T08:03:14.707" v="25" actId="1076"/>
        <pc:sldMkLst>
          <pc:docMk/>
          <pc:sldMk cId="736617233" sldId="270"/>
        </pc:sldMkLst>
        <pc:spChg chg="mod">
          <ac:chgData name="Stewart Gale" userId="3647ddd2-6040-41ae-a96d-232c23482af8" providerId="ADAL" clId="{F3B762E4-BDFC-42C7-833C-D9D3C28AFA18}" dt="2021-10-25T08:03:14.707" v="25" actId="1076"/>
          <ac:spMkLst>
            <pc:docMk/>
            <pc:sldMk cId="736617233" sldId="270"/>
            <ac:spMk id="2" creationId="{00000000-0000-0000-0000-000000000000}"/>
          </ac:spMkLst>
        </pc:spChg>
        <pc:spChg chg="mod">
          <ac:chgData name="Stewart Gale" userId="3647ddd2-6040-41ae-a96d-232c23482af8" providerId="ADAL" clId="{F3B762E4-BDFC-42C7-833C-D9D3C28AFA18}" dt="2021-10-25T08:02:38.327" v="19" actId="1076"/>
          <ac:spMkLst>
            <pc:docMk/>
            <pc:sldMk cId="736617233" sldId="270"/>
            <ac:spMk id="49" creationId="{00000000-0000-0000-0000-000000000000}"/>
          </ac:spMkLst>
        </pc:spChg>
        <pc:spChg chg="del mod">
          <ac:chgData name="Stewart Gale" userId="3647ddd2-6040-41ae-a96d-232c23482af8" providerId="ADAL" clId="{F3B762E4-BDFC-42C7-833C-D9D3C28AFA18}" dt="2021-10-25T08:02:15.545" v="11" actId="478"/>
          <ac:spMkLst>
            <pc:docMk/>
            <pc:sldMk cId="736617233" sldId="270"/>
            <ac:spMk id="70" creationId="{00000000-0000-0000-0000-000000000000}"/>
          </ac:spMkLst>
        </pc:spChg>
      </pc:sldChg>
      <pc:sldChg chg="addSp delSp modSp add mod delAnim">
        <pc:chgData name="Stewart Gale" userId="3647ddd2-6040-41ae-a96d-232c23482af8" providerId="ADAL" clId="{F3B762E4-BDFC-42C7-833C-D9D3C28AFA18}" dt="2021-10-25T08:05:39.399" v="133" actId="1076"/>
        <pc:sldMkLst>
          <pc:docMk/>
          <pc:sldMk cId="3663522568" sldId="271"/>
        </pc:sldMkLst>
        <pc:spChg chg="add mod">
          <ac:chgData name="Stewart Gale" userId="3647ddd2-6040-41ae-a96d-232c23482af8" providerId="ADAL" clId="{F3B762E4-BDFC-42C7-833C-D9D3C28AFA18}" dt="2021-10-25T08:05:30.795" v="130" actId="403"/>
          <ac:spMkLst>
            <pc:docMk/>
            <pc:sldMk cId="3663522568" sldId="271"/>
            <ac:spMk id="25" creationId="{B8F5F3BD-0773-474A-86B6-B155DB2CA231}"/>
          </ac:spMkLst>
        </pc:spChg>
        <pc:spChg chg="del">
          <ac:chgData name="Stewart Gale" userId="3647ddd2-6040-41ae-a96d-232c23482af8" providerId="ADAL" clId="{F3B762E4-BDFC-42C7-833C-D9D3C28AFA18}" dt="2021-10-25T08:03:55.733" v="56" actId="478"/>
          <ac:spMkLst>
            <pc:docMk/>
            <pc:sldMk cId="3663522568" sldId="271"/>
            <ac:spMk id="49" creationId="{00000000-0000-0000-0000-000000000000}"/>
          </ac:spMkLst>
        </pc:spChg>
        <pc:spChg chg="del">
          <ac:chgData name="Stewart Gale" userId="3647ddd2-6040-41ae-a96d-232c23482af8" providerId="ADAL" clId="{F3B762E4-BDFC-42C7-833C-D9D3C28AFA18}" dt="2021-10-25T08:03:55.733" v="56" actId="478"/>
          <ac:spMkLst>
            <pc:docMk/>
            <pc:sldMk cId="3663522568" sldId="271"/>
            <ac:spMk id="72" creationId="{00000000-0000-0000-0000-000000000000}"/>
          </ac:spMkLst>
        </pc:spChg>
        <pc:spChg chg="mod">
          <ac:chgData name="Stewart Gale" userId="3647ddd2-6040-41ae-a96d-232c23482af8" providerId="ADAL" clId="{F3B762E4-BDFC-42C7-833C-D9D3C28AFA18}" dt="2021-10-25T08:05:39.399" v="133" actId="1076"/>
          <ac:spMkLst>
            <pc:docMk/>
            <pc:sldMk cId="3663522568" sldId="271"/>
            <ac:spMk id="73" creationId="{00000000-0000-0000-0000-000000000000}"/>
          </ac:spMkLst>
        </pc:spChg>
        <pc:grpChg chg="del">
          <ac:chgData name="Stewart Gale" userId="3647ddd2-6040-41ae-a96d-232c23482af8" providerId="ADAL" clId="{F3B762E4-BDFC-42C7-833C-D9D3C28AFA18}" dt="2021-10-25T08:03:59.096" v="57" actId="21"/>
          <ac:grpSpMkLst>
            <pc:docMk/>
            <pc:sldMk cId="3663522568" sldId="271"/>
            <ac:grpSpMk id="50" creationId="{00000000-0000-0000-0000-000000000000}"/>
          </ac:grpSpMkLst>
        </pc:grpChg>
      </pc:sldChg>
    </pc:docChg>
  </pc:docChgLst>
  <pc:docChgLst>
    <pc:chgData name="Stewart Gale" userId="3647ddd2-6040-41ae-a96d-232c23482af8" providerId="ADAL" clId="{58456FF6-8138-4AF8-AC50-7BA8CBE601A9}"/>
    <pc:docChg chg="modSld">
      <pc:chgData name="Stewart Gale" userId="3647ddd2-6040-41ae-a96d-232c23482af8" providerId="ADAL" clId="{58456FF6-8138-4AF8-AC50-7BA8CBE601A9}" dt="2021-04-20T07:00:41.674" v="5" actId="403"/>
      <pc:docMkLst>
        <pc:docMk/>
      </pc:docMkLst>
      <pc:sldChg chg="modSp mod">
        <pc:chgData name="Stewart Gale" userId="3647ddd2-6040-41ae-a96d-232c23482af8" providerId="ADAL" clId="{58456FF6-8138-4AF8-AC50-7BA8CBE601A9}" dt="2021-04-20T07:00:41.674" v="5" actId="403"/>
        <pc:sldMkLst>
          <pc:docMk/>
          <pc:sldMk cId="2526308989" sldId="265"/>
        </pc:sldMkLst>
        <pc:spChg chg="mod">
          <ac:chgData name="Stewart Gale" userId="3647ddd2-6040-41ae-a96d-232c23482af8" providerId="ADAL" clId="{58456FF6-8138-4AF8-AC50-7BA8CBE601A9}" dt="2021-04-20T07:00:26.932" v="0" actId="1076"/>
          <ac:spMkLst>
            <pc:docMk/>
            <pc:sldMk cId="2526308989" sldId="265"/>
            <ac:spMk id="70" creationId="{00000000-0000-0000-0000-000000000000}"/>
          </ac:spMkLst>
        </pc:spChg>
        <pc:spChg chg="mod">
          <ac:chgData name="Stewart Gale" userId="3647ddd2-6040-41ae-a96d-232c23482af8" providerId="ADAL" clId="{58456FF6-8138-4AF8-AC50-7BA8CBE601A9}" dt="2021-04-20T07:00:41.674" v="5" actId="403"/>
          <ac:spMkLst>
            <pc:docMk/>
            <pc:sldMk cId="2526308989" sldId="265"/>
            <ac:spMk id="7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749BE-FEC2-457C-9D66-5E7C7AF9D453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6370D-7977-4F28-B88F-7C9193B85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8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3BD79-2619-4F2E-B78A-4E74FC6D472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64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5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7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01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1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6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1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9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5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C0EC-BA29-4C76-9712-E1649BC63D4F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38228-1BFC-49E5-984F-A5B14B7FD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5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255222" y="1444049"/>
            <a:ext cx="899437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115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Volume of Cuboids</a:t>
            </a:r>
          </a:p>
        </p:txBody>
      </p:sp>
    </p:spTree>
    <p:extLst>
      <p:ext uri="{BB962C8B-B14F-4D97-AF65-F5344CB8AC3E}">
        <p14:creationId xmlns:p14="http://schemas.microsoft.com/office/powerpoint/2010/main" val="2526308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312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the length of the missing side?</a:t>
            </a:r>
            <a:r>
              <a:rPr lang="en-US" sz="4800" dirty="0"/>
              <a:t> 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354974" y="5264663"/>
            <a:ext cx="9482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90 ÷ 12 = </a:t>
            </a:r>
            <a:r>
              <a:rPr lang="en-GB" sz="7200" b="1" dirty="0"/>
              <a:t>7.5m</a:t>
            </a:r>
            <a:endParaRPr lang="en-GB" sz="7200" b="1" baseline="30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245" y="1417439"/>
            <a:ext cx="7001391" cy="353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8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52" name="Rectangle 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320924"/>
            <a:ext cx="12192000" cy="63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en-US" altLang="en-US" sz="5400" dirty="0">
                <a:latin typeface="+mn-lt"/>
              </a:rPr>
              <a:t>Calculate the volume of the shape.</a:t>
            </a:r>
            <a:endParaRPr lang="en-GB" altLang="en-US" sz="5400" dirty="0">
              <a:latin typeface="+mn-lt"/>
            </a:endParaRPr>
          </a:p>
        </p:txBody>
      </p:sp>
      <p:sp>
        <p:nvSpPr>
          <p:cNvPr id="390172" name="Text Box 28"/>
          <p:cNvSpPr txBox="1">
            <a:spLocks noChangeArrowheads="1"/>
          </p:cNvSpPr>
          <p:nvPr/>
        </p:nvSpPr>
        <p:spPr bwMode="auto">
          <a:xfrm>
            <a:off x="2056015" y="5600665"/>
            <a:ext cx="796359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5400" dirty="0"/>
              <a:t>Volume = 420 – 60 = </a:t>
            </a:r>
            <a:r>
              <a:rPr lang="en-GB" altLang="en-US" sz="5400" b="1" dirty="0"/>
              <a:t>360m</a:t>
            </a:r>
            <a:r>
              <a:rPr lang="en-GB" altLang="en-US" sz="5400" b="1" baseline="30000" dirty="0"/>
              <a:t>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841" y="1083294"/>
            <a:ext cx="7405021" cy="410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21905" y="2195907"/>
            <a:ext cx="0" cy="2808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21905" y="2195907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46041" y="2225817"/>
            <a:ext cx="0" cy="22023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6041" y="4428155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2105" y="4428155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21905" y="5004219"/>
            <a:ext cx="18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482145" y="452905"/>
            <a:ext cx="136815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50297" y="2483939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26361" y="2483939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321905" y="452905"/>
            <a:ext cx="2160240" cy="1743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510037" y="452907"/>
            <a:ext cx="2340259" cy="17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546041" y="2483939"/>
            <a:ext cx="2304256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122105" y="2483939"/>
            <a:ext cx="2304256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122105" y="3060003"/>
            <a:ext cx="2304256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850297" y="452907"/>
            <a:ext cx="0" cy="2031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537929" y="50042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10cm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38329" y="259833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3cm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177889" y="2195907"/>
            <a:ext cx="0" cy="28083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69777" y="328241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13cm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97347" y="18033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6cm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3482145" y="3282415"/>
            <a:ext cx="2232248" cy="195263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286421" y="428529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20cm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830177" y="1340810"/>
            <a:ext cx="49058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Area A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= 10 x 6 x 20 =  1200 cm</a:t>
            </a:r>
            <a:r>
              <a:rPr lang="en-GB" sz="3600" baseline="30000" dirty="0">
                <a:solidFill>
                  <a:srgbClr val="FF0000"/>
                </a:solidFill>
              </a:rPr>
              <a:t>2</a:t>
            </a:r>
          </a:p>
          <a:p>
            <a:endParaRPr lang="en-GB" sz="3600" dirty="0"/>
          </a:p>
          <a:p>
            <a:r>
              <a:rPr lang="en-GB" sz="3600" dirty="0">
                <a:solidFill>
                  <a:srgbClr val="0000FF"/>
                </a:solidFill>
              </a:rPr>
              <a:t>Volume B </a:t>
            </a:r>
          </a:p>
          <a:p>
            <a:r>
              <a:rPr lang="en-GB" sz="3600" dirty="0">
                <a:solidFill>
                  <a:srgbClr val="0000FF"/>
                </a:solidFill>
              </a:rPr>
              <a:t>=  10 x 3 x 20 = 600 cm</a:t>
            </a:r>
            <a:r>
              <a:rPr lang="en-GB" sz="3600" baseline="30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321905" y="4428155"/>
            <a:ext cx="122413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501586" y="285530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58129" y="431329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30177" y="4716187"/>
            <a:ext cx="2834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Volume</a:t>
            </a:r>
          </a:p>
          <a:p>
            <a:r>
              <a:rPr lang="en-GB" sz="3600" dirty="0"/>
              <a:t>= </a:t>
            </a:r>
            <a:r>
              <a:rPr lang="en-GB" sz="3600" dirty="0">
                <a:solidFill>
                  <a:srgbClr val="FF0000"/>
                </a:solidFill>
              </a:rPr>
              <a:t>1200</a:t>
            </a:r>
            <a:r>
              <a:rPr lang="en-GB" sz="3600" dirty="0"/>
              <a:t> + </a:t>
            </a:r>
            <a:r>
              <a:rPr lang="en-GB" sz="3600" dirty="0">
                <a:solidFill>
                  <a:srgbClr val="0000FF"/>
                </a:solidFill>
              </a:rPr>
              <a:t>600</a:t>
            </a:r>
            <a:endParaRPr lang="en-GB" sz="3600" dirty="0"/>
          </a:p>
          <a:p>
            <a:r>
              <a:rPr lang="en-GB" sz="3600" dirty="0"/>
              <a:t>= </a:t>
            </a:r>
            <a:r>
              <a:rPr lang="en-GB" sz="3600" b="1" dirty="0"/>
              <a:t>1800 cm</a:t>
            </a:r>
            <a:r>
              <a:rPr lang="en-GB" sz="3600" b="1" baseline="30000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26361" y="375679"/>
            <a:ext cx="6618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What is the volume of the shape?</a:t>
            </a:r>
          </a:p>
        </p:txBody>
      </p:sp>
    </p:spTree>
    <p:extLst>
      <p:ext uri="{BB962C8B-B14F-4D97-AF65-F5344CB8AC3E}">
        <p14:creationId xmlns:p14="http://schemas.microsoft.com/office/powerpoint/2010/main" val="165866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7" grpId="0"/>
      <p:bldP spid="68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3465333" y="2143309"/>
            <a:ext cx="4719933" cy="2571382"/>
          </a:xfrm>
          <a:prstGeom prst="cube">
            <a:avLst>
              <a:gd name="adj" fmla="val 37639"/>
            </a:avLst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288173" y="5400213"/>
            <a:ext cx="11648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space taken up by a 3D shape.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6770" y="200638"/>
            <a:ext cx="89860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What is volume?</a:t>
            </a:r>
          </a:p>
        </p:txBody>
      </p:sp>
    </p:spTree>
    <p:extLst>
      <p:ext uri="{BB962C8B-B14F-4D97-AF65-F5344CB8AC3E}">
        <p14:creationId xmlns:p14="http://schemas.microsoft.com/office/powerpoint/2010/main" val="73661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3869227" y="1778862"/>
            <a:ext cx="4448004" cy="1431686"/>
          </a:xfrm>
          <a:prstGeom prst="cube">
            <a:avLst>
              <a:gd name="adj" fmla="val 37639"/>
            </a:avLst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740755" y="3520160"/>
            <a:ext cx="10826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volume is counted by the number of cubes </a:t>
            </a:r>
          </a:p>
          <a:p>
            <a:pPr algn="ctr" fontAlgn="ctr"/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that can be fitted inside the shape.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58DD41-B525-4CCA-9958-0969D88FBBDB}"/>
              </a:ext>
            </a:extLst>
          </p:cNvPr>
          <p:cNvSpPr txBox="1"/>
          <p:nvPr/>
        </p:nvSpPr>
        <p:spPr>
          <a:xfrm>
            <a:off x="282633" y="200638"/>
            <a:ext cx="11621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How is volume measured?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C60ADFD-7DB6-4FBE-A543-473BD90F0A3F}"/>
              </a:ext>
            </a:extLst>
          </p:cNvPr>
          <p:cNvGrpSpPr/>
          <p:nvPr/>
        </p:nvGrpSpPr>
        <p:grpSpPr>
          <a:xfrm>
            <a:off x="3788178" y="5137145"/>
            <a:ext cx="4473633" cy="1472694"/>
            <a:chOff x="0" y="0"/>
            <a:chExt cx="3505200" cy="1219200"/>
          </a:xfrm>
        </p:grpSpPr>
        <p:sp>
          <p:nvSpPr>
            <p:cNvPr id="27" name="AutoShape 6">
              <a:extLst>
                <a:ext uri="{FF2B5EF4-FFF2-40B4-BE49-F238E27FC236}">
                  <a16:creationId xmlns:a16="http://schemas.microsoft.com/office/drawing/2014/main" id="{8C02E41D-B0C5-49FB-97E3-8051CC433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505200" cy="1219200"/>
            </a:xfrm>
            <a:prstGeom prst="cube">
              <a:avLst>
                <a:gd name="adj" fmla="val 37639"/>
              </a:avLst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5738F1D7-248B-4E15-B363-88B9E8D43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838200"/>
              <a:ext cx="3048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9" name="Line 9">
              <a:extLst>
                <a:ext uri="{FF2B5EF4-FFF2-40B4-BE49-F238E27FC236}">
                  <a16:creationId xmlns:a16="http://schemas.microsoft.com/office/drawing/2014/main" id="{1D0554A3-1FF9-466F-AF7F-931C28C97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8000" y="38100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8FA16A73-6045-42A3-BB95-694DAC3AD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600" y="228600"/>
              <a:ext cx="3048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F0A32FFC-2071-4F58-9988-70FF81063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2286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2" name="Line 12">
              <a:extLst>
                <a:ext uri="{FF2B5EF4-FFF2-40B4-BE49-F238E27FC236}">
                  <a16:creationId xmlns:a16="http://schemas.microsoft.com/office/drawing/2014/main" id="{BE80DD6E-071F-4B91-80A2-88EB21984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00" y="4572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3" name="Line 13">
              <a:extLst>
                <a:ext uri="{FF2B5EF4-FFF2-40B4-BE49-F238E27FC236}">
                  <a16:creationId xmlns:a16="http://schemas.microsoft.com/office/drawing/2014/main" id="{6C5CDAA5-2096-4F9B-BB7B-F1ED8958A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000" y="4572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760B811A-FFEF-4477-AD00-546AC4323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3000" y="4572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5" name="Line 15">
              <a:extLst>
                <a:ext uri="{FF2B5EF4-FFF2-40B4-BE49-F238E27FC236}">
                  <a16:creationId xmlns:a16="http://schemas.microsoft.com/office/drawing/2014/main" id="{B5A39085-D24E-4C95-AA55-B27EE0201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000" y="4572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C412A897-7784-4A62-90D4-7B40346B2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000" y="4572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7" name="Line 17">
              <a:extLst>
                <a:ext uri="{FF2B5EF4-FFF2-40B4-BE49-F238E27FC236}">
                  <a16:creationId xmlns:a16="http://schemas.microsoft.com/office/drawing/2014/main" id="{054C9038-103E-41A9-BA6D-808F14D22D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6000" y="4572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8" name="Line 18">
              <a:extLst>
                <a:ext uri="{FF2B5EF4-FFF2-40B4-BE49-F238E27FC236}">
                  <a16:creationId xmlns:a16="http://schemas.microsoft.com/office/drawing/2014/main" id="{32600D0A-0266-448E-8BA9-56DAF5665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4572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9" name="Line 20">
              <a:extLst>
                <a:ext uri="{FF2B5EF4-FFF2-40B4-BE49-F238E27FC236}">
                  <a16:creationId xmlns:a16="http://schemas.microsoft.com/office/drawing/2014/main" id="{1D207DFF-5747-47A8-BF6C-C42D176900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000" y="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0" name="Line 21">
              <a:extLst>
                <a:ext uri="{FF2B5EF4-FFF2-40B4-BE49-F238E27FC236}">
                  <a16:creationId xmlns:a16="http://schemas.microsoft.com/office/drawing/2014/main" id="{5CB4EA25-3A84-4C4F-8441-545C3F4555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2000" y="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1" name="Line 22">
              <a:extLst>
                <a:ext uri="{FF2B5EF4-FFF2-40B4-BE49-F238E27FC236}">
                  <a16:creationId xmlns:a16="http://schemas.microsoft.com/office/drawing/2014/main" id="{2BFF1460-8DBD-4324-A91D-C5673A8F3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3000" y="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2" name="Line 23">
              <a:extLst>
                <a:ext uri="{FF2B5EF4-FFF2-40B4-BE49-F238E27FC236}">
                  <a16:creationId xmlns:a16="http://schemas.microsoft.com/office/drawing/2014/main" id="{3196A761-C45A-489D-B48A-9151C5C0C1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24000" y="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3" name="Line 24">
              <a:extLst>
                <a:ext uri="{FF2B5EF4-FFF2-40B4-BE49-F238E27FC236}">
                  <a16:creationId xmlns:a16="http://schemas.microsoft.com/office/drawing/2014/main" id="{44BF600C-1105-4140-B37D-690BB1C3FE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5000" y="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4" name="Line 25">
              <a:extLst>
                <a:ext uri="{FF2B5EF4-FFF2-40B4-BE49-F238E27FC236}">
                  <a16:creationId xmlns:a16="http://schemas.microsoft.com/office/drawing/2014/main" id="{6103206A-E590-4F0C-AE07-2BDAAAFBC9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6000" y="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5" name="Line 26">
              <a:extLst>
                <a:ext uri="{FF2B5EF4-FFF2-40B4-BE49-F238E27FC236}">
                  <a16:creationId xmlns:a16="http://schemas.microsoft.com/office/drawing/2014/main" id="{5AE38207-180E-40C3-B83A-B06F9D2983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7000" y="0"/>
              <a:ext cx="4572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597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598516" y="3726267"/>
            <a:ext cx="111889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9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cm</a:t>
            </a:r>
            <a:r>
              <a:rPr lang="en-US" sz="9600" b="1" i="0" u="none" strike="noStrike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9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</a:t>
            </a:r>
            <a:r>
              <a:rPr lang="en-US" sz="9600" b="1" i="0" u="none" strike="noStrike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9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km</a:t>
            </a:r>
            <a:r>
              <a:rPr lang="en-US" sz="9600" b="1" i="0" u="none" strike="noStrike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9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etc.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F5F3BD-0773-474A-86B6-B155DB2CA231}"/>
              </a:ext>
            </a:extLst>
          </p:cNvPr>
          <p:cNvSpPr txBox="1"/>
          <p:nvPr/>
        </p:nvSpPr>
        <p:spPr>
          <a:xfrm>
            <a:off x="282633" y="200638"/>
            <a:ext cx="11621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/>
              <a:t>What units are used to measure volume?</a:t>
            </a:r>
          </a:p>
        </p:txBody>
      </p:sp>
    </p:spTree>
    <p:extLst>
      <p:ext uri="{BB962C8B-B14F-4D97-AF65-F5344CB8AC3E}">
        <p14:creationId xmlns:p14="http://schemas.microsoft.com/office/powerpoint/2010/main" val="366352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005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many cubes can you fit into the box?</a:t>
            </a:r>
            <a:r>
              <a:rPr lang="en-US" sz="4800" dirty="0"/>
              <a:t> </a:t>
            </a:r>
            <a:endParaRPr lang="en-GB" sz="48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120" y="1117924"/>
            <a:ext cx="7249098" cy="54547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6480D6-44B8-DEA7-B028-0692E58E16FD}"/>
              </a:ext>
            </a:extLst>
          </p:cNvPr>
          <p:cNvSpPr txBox="1"/>
          <p:nvPr/>
        </p:nvSpPr>
        <p:spPr>
          <a:xfrm>
            <a:off x="8318269" y="5503026"/>
            <a:ext cx="3241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136 Cubes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0119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378" y="1946274"/>
            <a:ext cx="2917825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u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735" y="2113785"/>
            <a:ext cx="27686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7057" y="859090"/>
            <a:ext cx="4848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many cubes?</a:t>
            </a:r>
            <a:r>
              <a:rPr lang="en-US" sz="3600" dirty="0"/>
              <a:t> </a:t>
            </a:r>
            <a:endParaRPr lang="en-GB" sz="3600" dirty="0"/>
          </a:p>
        </p:txBody>
      </p:sp>
      <p:sp>
        <p:nvSpPr>
          <p:cNvPr id="7" name="Rectangle 6"/>
          <p:cNvSpPr/>
          <p:nvPr/>
        </p:nvSpPr>
        <p:spPr>
          <a:xfrm>
            <a:off x="8262556" y="2483027"/>
            <a:ext cx="2266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 cubes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8262556" y="3484156"/>
            <a:ext cx="2266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 cubes</a:t>
            </a:r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8270573" y="4526893"/>
            <a:ext cx="2266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 cubes</a:t>
            </a:r>
            <a:endParaRPr lang="en-GB" sz="3200" dirty="0"/>
          </a:p>
        </p:txBody>
      </p:sp>
      <p:sp>
        <p:nvSpPr>
          <p:cNvPr id="10" name="Rectangle 9"/>
          <p:cNvSpPr/>
          <p:nvPr/>
        </p:nvSpPr>
        <p:spPr>
          <a:xfrm>
            <a:off x="8374493" y="5569630"/>
            <a:ext cx="26949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i="0" u="none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36 cubes</a:t>
            </a:r>
            <a:r>
              <a:rPr lang="en-GB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10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9464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0" i="0" u="none" strike="noStrike" dirty="0">
                <a:solidFill>
                  <a:srgbClr val="000000"/>
                </a:solidFill>
                <a:effectLst/>
              </a:rPr>
              <a:t>Find the Volume of the Cuboid</a:t>
            </a:r>
            <a:r>
              <a:rPr lang="en-US" sz="6600" dirty="0">
                <a:solidFill>
                  <a:srgbClr val="000000"/>
                </a:solidFill>
              </a:rPr>
              <a:t>.</a:t>
            </a:r>
            <a:r>
              <a:rPr lang="en-US" sz="6600" dirty="0"/>
              <a:t> </a:t>
            </a:r>
            <a:endParaRPr lang="en-GB" sz="6600" dirty="0"/>
          </a:p>
        </p:txBody>
      </p:sp>
      <p:grpSp>
        <p:nvGrpSpPr>
          <p:cNvPr id="5" name="Group 4"/>
          <p:cNvGrpSpPr/>
          <p:nvPr/>
        </p:nvGrpSpPr>
        <p:grpSpPr>
          <a:xfrm>
            <a:off x="4027741" y="1622246"/>
            <a:ext cx="4136517" cy="3907172"/>
            <a:chOff x="216745" y="0"/>
            <a:chExt cx="3512367" cy="2551475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838200" y="0"/>
              <a:ext cx="2514600" cy="2209800"/>
            </a:xfrm>
            <a:prstGeom prst="cube">
              <a:avLst>
                <a:gd name="adj" fmla="val 49139"/>
              </a:avLst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73848" y="1618637"/>
              <a:ext cx="955264" cy="34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6m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16745" y="1447800"/>
              <a:ext cx="684696" cy="34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FF0000"/>
                  </a:solidFill>
                </a:rPr>
                <a:t>4m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58746" y="2209800"/>
              <a:ext cx="670161" cy="34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9900"/>
                  </a:solidFill>
                </a:rPr>
                <a:t>2m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72887" y="5589233"/>
            <a:ext cx="8672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Volume = 4 x 2 x 6 = </a:t>
            </a:r>
            <a:r>
              <a:rPr lang="en-GB" sz="6000" b="1" dirty="0"/>
              <a:t>48 m</a:t>
            </a:r>
            <a:r>
              <a:rPr lang="en-GB" sz="6000" b="1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7037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9464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0" i="0" u="none" strike="noStrike" dirty="0">
                <a:solidFill>
                  <a:srgbClr val="000000"/>
                </a:solidFill>
                <a:effectLst/>
              </a:rPr>
              <a:t>Find the Volume of the Cuboid</a:t>
            </a:r>
            <a:r>
              <a:rPr lang="en-US" sz="6600" dirty="0">
                <a:solidFill>
                  <a:srgbClr val="000000"/>
                </a:solidFill>
              </a:rPr>
              <a:t>.</a:t>
            </a:r>
            <a:r>
              <a:rPr lang="en-US" sz="6600" dirty="0"/>
              <a:t> </a:t>
            </a:r>
            <a:endParaRPr lang="en-GB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094508" y="5630423"/>
            <a:ext cx="10216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Volume = 5 x 2 x 60 = </a:t>
            </a:r>
            <a:r>
              <a:rPr lang="en-GB" sz="6000" b="1" dirty="0"/>
              <a:t>600 mm</a:t>
            </a:r>
            <a:r>
              <a:rPr lang="en-GB" sz="6000" b="1" baseline="30000" dirty="0"/>
              <a:t>3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27215" y="1565659"/>
            <a:ext cx="4298281" cy="3907172"/>
            <a:chOff x="79389" y="0"/>
            <a:chExt cx="3649723" cy="2551475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838200" y="0"/>
              <a:ext cx="2514600" cy="2209800"/>
            </a:xfrm>
            <a:prstGeom prst="cube">
              <a:avLst>
                <a:gd name="adj" fmla="val 4913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2773848" y="1618637"/>
              <a:ext cx="955264" cy="34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00FF"/>
                  </a:solidFill>
                </a:rPr>
                <a:t>6cm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79389" y="1447800"/>
              <a:ext cx="822053" cy="34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FF0000"/>
                  </a:solidFill>
                </a:rPr>
                <a:t>5mm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1013529" y="2209800"/>
              <a:ext cx="815378" cy="34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rgbClr val="009900"/>
                  </a:solidFill>
                </a:rPr>
                <a:t>2mm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376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312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the length of the missing side?</a:t>
            </a:r>
            <a:r>
              <a:rPr lang="en-US" sz="4800" dirty="0"/>
              <a:t> </a:t>
            </a:r>
            <a:endParaRPr lang="en-GB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228" y="1669006"/>
            <a:ext cx="6450548" cy="32550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4974" y="5264663"/>
            <a:ext cx="9482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= 150 ÷ 15 = </a:t>
            </a:r>
            <a:r>
              <a:rPr lang="en-GB" sz="7200" b="1" dirty="0"/>
              <a:t>10m</a:t>
            </a:r>
            <a:endParaRPr lang="en-GB" sz="7200" b="1" baseline="30000" dirty="0"/>
          </a:p>
        </p:txBody>
      </p:sp>
    </p:spTree>
    <p:extLst>
      <p:ext uri="{BB962C8B-B14F-4D97-AF65-F5344CB8AC3E}">
        <p14:creationId xmlns:p14="http://schemas.microsoft.com/office/powerpoint/2010/main" val="324945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211</Words>
  <Application>Microsoft Office PowerPoint</Application>
  <PresentationFormat>Widescreen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Calculate the volume of the shape.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13</cp:revision>
  <dcterms:created xsi:type="dcterms:W3CDTF">2015-12-10T07:32:08Z</dcterms:created>
  <dcterms:modified xsi:type="dcterms:W3CDTF">2023-03-08T05:03:44Z</dcterms:modified>
</cp:coreProperties>
</file>