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6" r:id="rId5"/>
    <p:sldId id="287" r:id="rId6"/>
    <p:sldId id="288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0000FF"/>
    <a:srgbClr val="FF3399"/>
    <a:srgbClr val="FF9900"/>
    <a:srgbClr val="FF3300"/>
    <a:srgbClr val="FF00FF"/>
    <a:srgbClr val="00CCFF"/>
    <a:srgbClr val="FF0000"/>
    <a:srgbClr val="FFC9C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51E74E7E-1CEA-4207-96AD-42EE776428DD}"/>
    <pc:docChg chg="modSld">
      <pc:chgData name="Stewart Gale" userId="3647ddd2-6040-41ae-a96d-232c23482af8" providerId="ADAL" clId="{51E74E7E-1CEA-4207-96AD-42EE776428DD}" dt="2021-05-26T07:16:53.308" v="118" actId="403"/>
      <pc:docMkLst>
        <pc:docMk/>
      </pc:docMkLst>
      <pc:sldChg chg="modSp mod">
        <pc:chgData name="Stewart Gale" userId="3647ddd2-6040-41ae-a96d-232c23482af8" providerId="ADAL" clId="{51E74E7E-1CEA-4207-96AD-42EE776428DD}" dt="2021-05-26T07:16:53.308" v="118" actId="403"/>
        <pc:sldMkLst>
          <pc:docMk/>
          <pc:sldMk cId="3692717775" sldId="282"/>
        </pc:sldMkLst>
        <pc:spChg chg="mod">
          <ac:chgData name="Stewart Gale" userId="3647ddd2-6040-41ae-a96d-232c23482af8" providerId="ADAL" clId="{51E74E7E-1CEA-4207-96AD-42EE776428DD}" dt="2021-05-26T07:16:53.308" v="118" actId="403"/>
          <ac:spMkLst>
            <pc:docMk/>
            <pc:sldMk cId="3692717775" sldId="282"/>
            <ac:spMk id="17" creationId="{00000000-0000-0000-0000-000000000000}"/>
          </ac:spMkLst>
        </pc:spChg>
      </pc:sldChg>
      <pc:sldChg chg="modSp">
        <pc:chgData name="Stewart Gale" userId="3647ddd2-6040-41ae-a96d-232c23482af8" providerId="ADAL" clId="{51E74E7E-1CEA-4207-96AD-42EE776428DD}" dt="2021-05-26T06:58:55.758" v="67" actId="20577"/>
        <pc:sldMkLst>
          <pc:docMk/>
          <pc:sldMk cId="1150633044" sldId="287"/>
        </pc:sldMkLst>
        <pc:spChg chg="mod">
          <ac:chgData name="Stewart Gale" userId="3647ddd2-6040-41ae-a96d-232c23482af8" providerId="ADAL" clId="{51E74E7E-1CEA-4207-96AD-42EE776428DD}" dt="2021-05-26T06:58:55.758" v="67" actId="20577"/>
          <ac:spMkLst>
            <pc:docMk/>
            <pc:sldMk cId="1150633044" sldId="287"/>
            <ac:spMk id="6" creationId="{00000000-0000-0000-0000-000000000000}"/>
          </ac:spMkLst>
        </pc:spChg>
      </pc:sldChg>
      <pc:sldChg chg="modSp mod">
        <pc:chgData name="Stewart Gale" userId="3647ddd2-6040-41ae-a96d-232c23482af8" providerId="ADAL" clId="{51E74E7E-1CEA-4207-96AD-42EE776428DD}" dt="2021-05-26T07:02:25.229" v="104" actId="20577"/>
        <pc:sldMkLst>
          <pc:docMk/>
          <pc:sldMk cId="777456878" sldId="289"/>
        </pc:sldMkLst>
        <pc:spChg chg="mod">
          <ac:chgData name="Stewart Gale" userId="3647ddd2-6040-41ae-a96d-232c23482af8" providerId="ADAL" clId="{51E74E7E-1CEA-4207-96AD-42EE776428DD}" dt="2021-05-26T07:02:22.418" v="102" actId="1076"/>
          <ac:spMkLst>
            <pc:docMk/>
            <pc:sldMk cId="777456878" sldId="289"/>
            <ac:spMk id="3" creationId="{00000000-0000-0000-0000-000000000000}"/>
          </ac:spMkLst>
        </pc:spChg>
        <pc:spChg chg="mod">
          <ac:chgData name="Stewart Gale" userId="3647ddd2-6040-41ae-a96d-232c23482af8" providerId="ADAL" clId="{51E74E7E-1CEA-4207-96AD-42EE776428DD}" dt="2021-05-26T07:02:25.229" v="104" actId="20577"/>
          <ac:spMkLst>
            <pc:docMk/>
            <pc:sldMk cId="777456878" sldId="289"/>
            <ac:spMk id="6" creationId="{00000000-0000-0000-0000-000000000000}"/>
          </ac:spMkLst>
        </pc:spChg>
        <pc:spChg chg="mod">
          <ac:chgData name="Stewart Gale" userId="3647ddd2-6040-41ae-a96d-232c23482af8" providerId="ADAL" clId="{51E74E7E-1CEA-4207-96AD-42EE776428DD}" dt="2021-05-26T07:02:22.418" v="102" actId="1076"/>
          <ac:spMkLst>
            <pc:docMk/>
            <pc:sldMk cId="777456878" sldId="289"/>
            <ac:spMk id="7" creationId="{00000000-0000-0000-0000-000000000000}"/>
          </ac:spMkLst>
        </pc:spChg>
      </pc:sldChg>
    </pc:docChg>
  </pc:docChgLst>
  <pc:docChgLst>
    <pc:chgData name="Stewart Gale" userId="3647ddd2-6040-41ae-a96d-232c23482af8" providerId="ADAL" clId="{375EEE13-7166-40EE-A41E-9399835FADAC}"/>
    <pc:docChg chg="custSel modSld">
      <pc:chgData name="Stewart Gale" userId="3647ddd2-6040-41ae-a96d-232c23482af8" providerId="ADAL" clId="{375EEE13-7166-40EE-A41E-9399835FADAC}" dt="2021-10-04T17:44:01.118" v="3" actId="1076"/>
      <pc:docMkLst>
        <pc:docMk/>
      </pc:docMkLst>
      <pc:sldChg chg="delSp modSp mod">
        <pc:chgData name="Stewart Gale" userId="3647ddd2-6040-41ae-a96d-232c23482af8" providerId="ADAL" clId="{375EEE13-7166-40EE-A41E-9399835FADAC}" dt="2021-10-04T17:44:01.118" v="3" actId="1076"/>
        <pc:sldMkLst>
          <pc:docMk/>
          <pc:sldMk cId="777456878" sldId="289"/>
        </pc:sldMkLst>
        <pc:spChg chg="mod">
          <ac:chgData name="Stewart Gale" userId="3647ddd2-6040-41ae-a96d-232c23482af8" providerId="ADAL" clId="{375EEE13-7166-40EE-A41E-9399835FADAC}" dt="2021-10-04T17:43:53.407" v="1" actId="1076"/>
          <ac:spMkLst>
            <pc:docMk/>
            <pc:sldMk cId="777456878" sldId="289"/>
            <ac:spMk id="2" creationId="{00000000-0000-0000-0000-000000000000}"/>
          </ac:spMkLst>
        </pc:spChg>
        <pc:spChg chg="mod">
          <ac:chgData name="Stewart Gale" userId="3647ddd2-6040-41ae-a96d-232c23482af8" providerId="ADAL" clId="{375EEE13-7166-40EE-A41E-9399835FADAC}" dt="2021-10-04T17:43:57.676" v="2" actId="1076"/>
          <ac:spMkLst>
            <pc:docMk/>
            <pc:sldMk cId="777456878" sldId="289"/>
            <ac:spMk id="3" creationId="{00000000-0000-0000-0000-000000000000}"/>
          </ac:spMkLst>
        </pc:spChg>
        <pc:spChg chg="mod">
          <ac:chgData name="Stewart Gale" userId="3647ddd2-6040-41ae-a96d-232c23482af8" providerId="ADAL" clId="{375EEE13-7166-40EE-A41E-9399835FADAC}" dt="2021-10-04T17:44:01.118" v="3" actId="1076"/>
          <ac:spMkLst>
            <pc:docMk/>
            <pc:sldMk cId="777456878" sldId="289"/>
            <ac:spMk id="6" creationId="{00000000-0000-0000-0000-000000000000}"/>
          </ac:spMkLst>
        </pc:spChg>
        <pc:spChg chg="del">
          <ac:chgData name="Stewart Gale" userId="3647ddd2-6040-41ae-a96d-232c23482af8" providerId="ADAL" clId="{375EEE13-7166-40EE-A41E-9399835FADAC}" dt="2021-10-04T17:43:50.100" v="0" actId="478"/>
          <ac:spMkLst>
            <pc:docMk/>
            <pc:sldMk cId="777456878" sldId="289"/>
            <ac:spMk id="1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95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6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8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55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84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24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7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49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10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51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02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11DFE-2CC3-4741-86E4-78EA6614D01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000D9-FAAF-4B15-9037-CA72455B7C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09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97908"/>
              </p:ext>
            </p:extLst>
          </p:nvPr>
        </p:nvGraphicFramePr>
        <p:xfrm>
          <a:off x="1281871" y="1668087"/>
          <a:ext cx="9149888" cy="1985472"/>
        </p:xfrm>
        <a:graphic>
          <a:graphicData uri="http://schemas.openxmlformats.org/drawingml/2006/table">
            <a:tbl>
              <a:tblPr/>
              <a:tblGrid>
                <a:gridCol w="185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439565035"/>
                    </a:ext>
                  </a:extLst>
                </a:gridCol>
              </a:tblGrid>
              <a:tr h="6927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7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77338" y="250323"/>
            <a:ext cx="117985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LO: </a:t>
            </a:r>
            <a:r>
              <a:rPr lang="en-US" sz="7200" b="1" u="sng" dirty="0">
                <a:solidFill>
                  <a:srgbClr val="000000"/>
                </a:solidFill>
                <a:latin typeface="Arial" panose="020B0604020202020204" pitchFamily="34" charset="0"/>
              </a:rPr>
              <a:t>Term in a S</a:t>
            </a:r>
            <a:r>
              <a:rPr lang="en-US" sz="7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equence</a:t>
            </a:r>
            <a:r>
              <a:rPr lang="en-US" sz="7200" dirty="0"/>
              <a:t> </a:t>
            </a:r>
            <a:endParaRPr lang="en-GB" sz="7200" dirty="0"/>
          </a:p>
        </p:txBody>
      </p:sp>
      <p:sp>
        <p:nvSpPr>
          <p:cNvPr id="2" name="TextBox 1"/>
          <p:cNvSpPr txBox="1"/>
          <p:nvPr/>
        </p:nvSpPr>
        <p:spPr>
          <a:xfrm>
            <a:off x="626225" y="4309688"/>
            <a:ext cx="11028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Is the number </a:t>
            </a:r>
            <a:r>
              <a:rPr lang="en-GB" sz="6000" b="1" dirty="0">
                <a:solidFill>
                  <a:srgbClr val="0000FF"/>
                </a:solidFill>
              </a:rPr>
              <a:t>9</a:t>
            </a:r>
            <a:r>
              <a:rPr lang="en-GB" sz="6000" dirty="0"/>
              <a:t> in the Sequence?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0371" y="5225934"/>
            <a:ext cx="1850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69271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58647"/>
              </p:ext>
            </p:extLst>
          </p:nvPr>
        </p:nvGraphicFramePr>
        <p:xfrm>
          <a:off x="1403791" y="714894"/>
          <a:ext cx="9149888" cy="1985472"/>
        </p:xfrm>
        <a:graphic>
          <a:graphicData uri="http://schemas.openxmlformats.org/drawingml/2006/table">
            <a:tbl>
              <a:tblPr/>
              <a:tblGrid>
                <a:gridCol w="185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439565035"/>
                    </a:ext>
                  </a:extLst>
                </a:gridCol>
              </a:tblGrid>
              <a:tr h="6927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7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6472" y="3311230"/>
            <a:ext cx="11028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Is the number </a:t>
            </a:r>
            <a:r>
              <a:rPr lang="en-GB" sz="6000" b="1" dirty="0">
                <a:solidFill>
                  <a:srgbClr val="0000FF"/>
                </a:solidFill>
              </a:rPr>
              <a:t>16</a:t>
            </a:r>
            <a:r>
              <a:rPr lang="en-GB" sz="6000" dirty="0"/>
              <a:t> in the Sequence?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1702" y="4577541"/>
            <a:ext cx="1850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63682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791" y="714894"/>
          <a:ext cx="9149888" cy="1985472"/>
        </p:xfrm>
        <a:graphic>
          <a:graphicData uri="http://schemas.openxmlformats.org/drawingml/2006/table">
            <a:tbl>
              <a:tblPr/>
              <a:tblGrid>
                <a:gridCol w="185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439565035"/>
                    </a:ext>
                  </a:extLst>
                </a:gridCol>
              </a:tblGrid>
              <a:tr h="6927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7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2138" y="3438691"/>
            <a:ext cx="11405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Is the number </a:t>
            </a:r>
            <a:r>
              <a:rPr lang="en-GB" sz="6000" b="1" dirty="0">
                <a:solidFill>
                  <a:srgbClr val="0000FF"/>
                </a:solidFill>
              </a:rPr>
              <a:t>219</a:t>
            </a:r>
            <a:r>
              <a:rPr lang="en-GB" sz="6000" dirty="0"/>
              <a:t> in the Sequence?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1826" y="4454354"/>
            <a:ext cx="1850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61915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791" y="714894"/>
          <a:ext cx="9149888" cy="1985472"/>
        </p:xfrm>
        <a:graphic>
          <a:graphicData uri="http://schemas.openxmlformats.org/drawingml/2006/table">
            <a:tbl>
              <a:tblPr/>
              <a:tblGrid>
                <a:gridCol w="185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439565035"/>
                    </a:ext>
                  </a:extLst>
                </a:gridCol>
              </a:tblGrid>
              <a:tr h="6927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7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2138" y="3438691"/>
            <a:ext cx="11405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Is the number </a:t>
            </a:r>
            <a:r>
              <a:rPr lang="en-GB" sz="6000" b="1" dirty="0">
                <a:solidFill>
                  <a:srgbClr val="FF0000"/>
                </a:solidFill>
              </a:rPr>
              <a:t>37</a:t>
            </a:r>
            <a:r>
              <a:rPr lang="en-GB" sz="6000" dirty="0"/>
              <a:t> in the Sequence?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4670" y="4714225"/>
            <a:ext cx="1850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Yes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3832" y="4636639"/>
            <a:ext cx="3602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2</a:t>
            </a:r>
            <a:r>
              <a:rPr lang="en-GB" sz="5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5400" dirty="0">
                <a:solidFill>
                  <a:srgbClr val="FF0000"/>
                </a:solidFill>
              </a:rPr>
              <a:t> + 1 </a:t>
            </a:r>
            <a:r>
              <a:rPr lang="en-GB" sz="5400" dirty="0"/>
              <a:t>=</a:t>
            </a:r>
            <a:r>
              <a:rPr lang="en-GB" sz="5400" dirty="0">
                <a:solidFill>
                  <a:srgbClr val="FF0000"/>
                </a:solidFill>
              </a:rPr>
              <a:t> 37 </a:t>
            </a:r>
          </a:p>
          <a:p>
            <a:r>
              <a:rPr lang="en-GB" sz="5400" dirty="0">
                <a:solidFill>
                  <a:schemeClr val="bg1"/>
                </a:solidFill>
              </a:rPr>
              <a:t>2</a:t>
            </a:r>
            <a:r>
              <a:rPr lang="en-GB" sz="5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5400" dirty="0">
                <a:solidFill>
                  <a:srgbClr val="FF0000"/>
                </a:solidFill>
              </a:rPr>
              <a:t> </a:t>
            </a:r>
            <a:r>
              <a:rPr lang="en-GB" sz="5400" dirty="0">
                <a:solidFill>
                  <a:schemeClr val="bg1"/>
                </a:solidFill>
              </a:rPr>
              <a:t>+ 1 </a:t>
            </a:r>
            <a:r>
              <a:rPr lang="en-GB" sz="5400" dirty="0"/>
              <a:t>=</a:t>
            </a:r>
            <a:r>
              <a:rPr lang="en-GB" sz="5400" dirty="0">
                <a:solidFill>
                  <a:srgbClr val="FF0000"/>
                </a:solidFill>
              </a:rPr>
              <a:t> 18</a:t>
            </a:r>
          </a:p>
        </p:txBody>
      </p:sp>
    </p:spTree>
    <p:extLst>
      <p:ext uri="{BB962C8B-B14F-4D97-AF65-F5344CB8AC3E}">
        <p14:creationId xmlns:p14="http://schemas.microsoft.com/office/powerpoint/2010/main" val="394716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318117"/>
              </p:ext>
            </p:extLst>
          </p:nvPr>
        </p:nvGraphicFramePr>
        <p:xfrm>
          <a:off x="1403791" y="714894"/>
          <a:ext cx="9149888" cy="1985472"/>
        </p:xfrm>
        <a:graphic>
          <a:graphicData uri="http://schemas.openxmlformats.org/drawingml/2006/table">
            <a:tbl>
              <a:tblPr/>
              <a:tblGrid>
                <a:gridCol w="185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439565035"/>
                    </a:ext>
                  </a:extLst>
                </a:gridCol>
              </a:tblGrid>
              <a:tr h="6927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7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9966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9966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9966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9966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9966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4429" y="3327855"/>
            <a:ext cx="11405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Is the number</a:t>
            </a:r>
            <a:r>
              <a:rPr lang="en-GB" sz="6000" dirty="0">
                <a:solidFill>
                  <a:srgbClr val="9966FF"/>
                </a:solidFill>
              </a:rPr>
              <a:t> </a:t>
            </a:r>
            <a:r>
              <a:rPr lang="en-GB" sz="6000" b="1" dirty="0">
                <a:solidFill>
                  <a:srgbClr val="9966FF"/>
                </a:solidFill>
              </a:rPr>
              <a:t>123</a:t>
            </a:r>
            <a:r>
              <a:rPr lang="en-GB" sz="6000" dirty="0">
                <a:solidFill>
                  <a:srgbClr val="9966FF"/>
                </a:solidFill>
              </a:rPr>
              <a:t> </a:t>
            </a:r>
            <a:r>
              <a:rPr lang="en-GB" sz="6000" dirty="0"/>
              <a:t>in the Sequence?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24945" y="4603983"/>
            <a:ext cx="1850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4231" y="4603983"/>
            <a:ext cx="41508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9966FF"/>
                </a:solidFill>
              </a:rPr>
              <a:t>2</a:t>
            </a:r>
            <a:r>
              <a:rPr lang="en-GB" sz="5400" i="1" dirty="0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5400" dirty="0">
                <a:solidFill>
                  <a:srgbClr val="9966FF"/>
                </a:solidFill>
              </a:rPr>
              <a:t> + 5 </a:t>
            </a:r>
            <a:r>
              <a:rPr lang="en-GB" sz="5400" dirty="0"/>
              <a:t>=</a:t>
            </a:r>
            <a:r>
              <a:rPr lang="en-GB" sz="5400" dirty="0">
                <a:solidFill>
                  <a:srgbClr val="9966FF"/>
                </a:solidFill>
              </a:rPr>
              <a:t> 123 </a:t>
            </a:r>
          </a:p>
          <a:p>
            <a:r>
              <a:rPr lang="en-GB" sz="5400" dirty="0">
                <a:solidFill>
                  <a:schemeClr val="bg1"/>
                </a:solidFill>
              </a:rPr>
              <a:t>2</a:t>
            </a:r>
            <a:r>
              <a:rPr lang="en-GB" sz="5400" i="1" dirty="0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5400" dirty="0">
                <a:solidFill>
                  <a:srgbClr val="9966FF"/>
                </a:solidFill>
              </a:rPr>
              <a:t> </a:t>
            </a:r>
            <a:r>
              <a:rPr lang="en-GB" sz="5400" dirty="0">
                <a:solidFill>
                  <a:schemeClr val="bg1"/>
                </a:solidFill>
              </a:rPr>
              <a:t>+ 1 </a:t>
            </a:r>
            <a:r>
              <a:rPr lang="en-GB" sz="5400" dirty="0"/>
              <a:t>=</a:t>
            </a:r>
            <a:r>
              <a:rPr lang="en-GB" sz="5400" dirty="0">
                <a:solidFill>
                  <a:srgbClr val="9966FF"/>
                </a:solidFill>
              </a:rPr>
              <a:t>   59</a:t>
            </a:r>
          </a:p>
        </p:txBody>
      </p:sp>
    </p:spTree>
    <p:extLst>
      <p:ext uri="{BB962C8B-B14F-4D97-AF65-F5344CB8AC3E}">
        <p14:creationId xmlns:p14="http://schemas.microsoft.com/office/powerpoint/2010/main" val="115063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30964"/>
              </p:ext>
            </p:extLst>
          </p:nvPr>
        </p:nvGraphicFramePr>
        <p:xfrm>
          <a:off x="1403791" y="714894"/>
          <a:ext cx="9149888" cy="1985472"/>
        </p:xfrm>
        <a:graphic>
          <a:graphicData uri="http://schemas.openxmlformats.org/drawingml/2006/table">
            <a:tbl>
              <a:tblPr/>
              <a:tblGrid>
                <a:gridCol w="185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667">
                  <a:extLst>
                    <a:ext uri="{9D8B030D-6E8A-4147-A177-3AD203B41FA5}">
                      <a16:colId xmlns:a16="http://schemas.microsoft.com/office/drawing/2014/main" val="439565035"/>
                    </a:ext>
                  </a:extLst>
                </a:gridCol>
              </a:tblGrid>
              <a:tr h="6927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7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4429" y="3327855"/>
            <a:ext cx="11405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Is the number</a:t>
            </a:r>
            <a:r>
              <a:rPr lang="en-GB" sz="6000" dirty="0">
                <a:solidFill>
                  <a:srgbClr val="9966FF"/>
                </a:solidFill>
              </a:rPr>
              <a:t> </a:t>
            </a:r>
            <a:r>
              <a:rPr lang="en-GB" sz="6000" b="1" dirty="0">
                <a:solidFill>
                  <a:srgbClr val="00B050"/>
                </a:solidFill>
              </a:rPr>
              <a:t>423</a:t>
            </a:r>
            <a:r>
              <a:rPr lang="en-GB" sz="6000" dirty="0">
                <a:solidFill>
                  <a:srgbClr val="9966FF"/>
                </a:solidFill>
              </a:rPr>
              <a:t> </a:t>
            </a:r>
            <a:r>
              <a:rPr lang="en-GB" sz="6000" dirty="0"/>
              <a:t>in the Sequence?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24945" y="4603983"/>
            <a:ext cx="1850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4231" y="4603983"/>
            <a:ext cx="6395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00B050"/>
                </a:solidFill>
              </a:rPr>
              <a:t>3</a:t>
            </a:r>
            <a:r>
              <a:rPr lang="en-GB" sz="5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5400" dirty="0">
                <a:solidFill>
                  <a:srgbClr val="00B050"/>
                </a:solidFill>
              </a:rPr>
              <a:t> – 1 </a:t>
            </a:r>
            <a:r>
              <a:rPr lang="en-GB" sz="5400" dirty="0"/>
              <a:t>=</a:t>
            </a:r>
            <a:r>
              <a:rPr lang="en-GB" sz="5400" dirty="0">
                <a:solidFill>
                  <a:srgbClr val="00B050"/>
                </a:solidFill>
              </a:rPr>
              <a:t> 423 </a:t>
            </a:r>
          </a:p>
          <a:p>
            <a:r>
              <a:rPr lang="en-GB" sz="5400" dirty="0">
                <a:solidFill>
                  <a:schemeClr val="bg1"/>
                </a:solidFill>
              </a:rPr>
              <a:t>2</a:t>
            </a:r>
            <a:r>
              <a:rPr lang="en-GB" sz="5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5400" dirty="0">
                <a:solidFill>
                  <a:srgbClr val="9966FF"/>
                </a:solidFill>
              </a:rPr>
              <a:t> </a:t>
            </a:r>
            <a:r>
              <a:rPr lang="en-GB" sz="5400" dirty="0">
                <a:solidFill>
                  <a:schemeClr val="bg1"/>
                </a:solidFill>
              </a:rPr>
              <a:t>+ 1 </a:t>
            </a:r>
            <a:r>
              <a:rPr lang="en-GB" sz="5400" dirty="0"/>
              <a:t>=</a:t>
            </a:r>
            <a:r>
              <a:rPr lang="en-GB" sz="5400" dirty="0">
                <a:solidFill>
                  <a:srgbClr val="9966FF"/>
                </a:solidFill>
              </a:rPr>
              <a:t> </a:t>
            </a:r>
            <a:r>
              <a:rPr lang="en-GB" sz="5400" dirty="0">
                <a:solidFill>
                  <a:srgbClr val="00B050"/>
                </a:solidFill>
              </a:rPr>
              <a:t>141.3333….</a:t>
            </a:r>
          </a:p>
        </p:txBody>
      </p:sp>
    </p:spTree>
    <p:extLst>
      <p:ext uri="{BB962C8B-B14F-4D97-AF65-F5344CB8AC3E}">
        <p14:creationId xmlns:p14="http://schemas.microsoft.com/office/powerpoint/2010/main" val="40373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607" y="471979"/>
            <a:ext cx="104407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Is a number in the Sequence?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8736" y="2056075"/>
            <a:ext cx="7780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Step 1) </a:t>
            </a:r>
            <a:r>
              <a:rPr lang="en-GB" sz="5400" dirty="0"/>
              <a:t>Find the nth term</a:t>
            </a:r>
            <a:r>
              <a:rPr lang="en-GB" sz="5400" b="1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8736" y="3662464"/>
            <a:ext cx="9836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Step 2) </a:t>
            </a:r>
            <a:r>
              <a:rPr lang="en-GB" sz="5400" dirty="0"/>
              <a:t>Set an equation and solve</a:t>
            </a:r>
            <a:endParaRPr lang="en-GB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58737" y="5187295"/>
            <a:ext cx="9477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Step 3) </a:t>
            </a:r>
            <a:r>
              <a:rPr lang="en-GB" sz="5400" dirty="0"/>
              <a:t>Integer Yes, Decimal No </a:t>
            </a:r>
          </a:p>
        </p:txBody>
      </p:sp>
    </p:spTree>
    <p:extLst>
      <p:ext uri="{BB962C8B-B14F-4D97-AF65-F5344CB8AC3E}">
        <p14:creationId xmlns:p14="http://schemas.microsoft.com/office/powerpoint/2010/main" val="77745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181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28</cp:revision>
  <dcterms:created xsi:type="dcterms:W3CDTF">2016-01-25T08:34:53Z</dcterms:created>
  <dcterms:modified xsi:type="dcterms:W3CDTF">2021-10-04T17:44:05Z</dcterms:modified>
</cp:coreProperties>
</file>