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1" r:id="rId3"/>
    <p:sldId id="262" r:id="rId4"/>
    <p:sldId id="266" r:id="rId5"/>
    <p:sldId id="263" r:id="rId6"/>
    <p:sldId id="265" r:id="rId7"/>
    <p:sldId id="264" r:id="rId8"/>
    <p:sldId id="267" r:id="rId9"/>
    <p:sldId id="271" r:id="rId10"/>
    <p:sldId id="268" r:id="rId11"/>
    <p:sldId id="256" r:id="rId12"/>
    <p:sldId id="257" r:id="rId13"/>
    <p:sldId id="258" r:id="rId14"/>
    <p:sldId id="260" r:id="rId15"/>
    <p:sldId id="259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wart Gale" initials="SG" lastIdx="1" clrIdx="0">
    <p:extLst>
      <p:ext uri="{19B8F6BF-5375-455C-9EA6-DF929625EA0E}">
        <p15:presenceInfo xmlns:p15="http://schemas.microsoft.com/office/powerpoint/2012/main" userId="S-1-5-21-3191608259-3919569132-2153806649-79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3C7392-F102-4CB6-B963-7BB61ED30E7D}" v="7" dt="2022-04-28T08:37:04.9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2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 Gale" userId="3647ddd2-6040-41ae-a96d-232c23482af8" providerId="ADAL" clId="{89965317-40DF-4D3D-AC0E-5D19CA88919D}"/>
    <pc:docChg chg="modSld">
      <pc:chgData name="Stewart Gale" userId="3647ddd2-6040-41ae-a96d-232c23482af8" providerId="ADAL" clId="{89965317-40DF-4D3D-AC0E-5D19CA88919D}" dt="2021-04-22T08:37:15.383" v="24" actId="20577"/>
      <pc:docMkLst>
        <pc:docMk/>
      </pc:docMkLst>
      <pc:sldChg chg="modSp">
        <pc:chgData name="Stewart Gale" userId="3647ddd2-6040-41ae-a96d-232c23482af8" providerId="ADAL" clId="{89965317-40DF-4D3D-AC0E-5D19CA88919D}" dt="2021-04-22T08:37:15.383" v="24" actId="20577"/>
        <pc:sldMkLst>
          <pc:docMk/>
          <pc:sldMk cId="2331305376" sldId="259"/>
        </pc:sldMkLst>
        <pc:spChg chg="mod">
          <ac:chgData name="Stewart Gale" userId="3647ddd2-6040-41ae-a96d-232c23482af8" providerId="ADAL" clId="{89965317-40DF-4D3D-AC0E-5D19CA88919D}" dt="2021-04-22T08:37:15.383" v="24" actId="20577"/>
          <ac:spMkLst>
            <pc:docMk/>
            <pc:sldMk cId="2331305376" sldId="259"/>
            <ac:spMk id="11" creationId="{00000000-0000-0000-0000-000000000000}"/>
          </ac:spMkLst>
        </pc:spChg>
      </pc:sldChg>
    </pc:docChg>
  </pc:docChgLst>
  <pc:docChgLst>
    <pc:chgData name="Stewart Gale" userId="3647ddd2-6040-41ae-a96d-232c23482af8" providerId="ADAL" clId="{9F3C7392-F102-4CB6-B963-7BB61ED30E7D}"/>
    <pc:docChg chg="custSel addSld modSld sldOrd">
      <pc:chgData name="Stewart Gale" userId="3647ddd2-6040-41ae-a96d-232c23482af8" providerId="ADAL" clId="{9F3C7392-F102-4CB6-B963-7BB61ED30E7D}" dt="2022-04-28T08:37:04.991" v="45"/>
      <pc:docMkLst>
        <pc:docMk/>
      </pc:docMkLst>
      <pc:sldChg chg="delSp modSp mod">
        <pc:chgData name="Stewart Gale" userId="3647ddd2-6040-41ae-a96d-232c23482af8" providerId="ADAL" clId="{9F3C7392-F102-4CB6-B963-7BB61ED30E7D}" dt="2021-10-12T04:12:31.942" v="23" actId="1076"/>
        <pc:sldMkLst>
          <pc:docMk/>
          <pc:sldMk cId="2441657847" sldId="256"/>
        </pc:sldMkLst>
        <pc:spChg chg="mod">
          <ac:chgData name="Stewart Gale" userId="3647ddd2-6040-41ae-a96d-232c23482af8" providerId="ADAL" clId="{9F3C7392-F102-4CB6-B963-7BB61ED30E7D}" dt="2021-10-12T04:12:31.942" v="23" actId="1076"/>
          <ac:spMkLst>
            <pc:docMk/>
            <pc:sldMk cId="2441657847" sldId="256"/>
            <ac:spMk id="2" creationId="{00000000-0000-0000-0000-000000000000}"/>
          </ac:spMkLst>
        </pc:spChg>
        <pc:spChg chg="mod">
          <ac:chgData name="Stewart Gale" userId="3647ddd2-6040-41ae-a96d-232c23482af8" providerId="ADAL" clId="{9F3C7392-F102-4CB6-B963-7BB61ED30E7D}" dt="2021-10-12T04:12:30.041" v="22" actId="1076"/>
          <ac:spMkLst>
            <pc:docMk/>
            <pc:sldMk cId="2441657847" sldId="256"/>
            <ac:spMk id="3" creationId="{00000000-0000-0000-0000-000000000000}"/>
          </ac:spMkLst>
        </pc:spChg>
        <pc:spChg chg="del">
          <ac:chgData name="Stewart Gale" userId="3647ddd2-6040-41ae-a96d-232c23482af8" providerId="ADAL" clId="{9F3C7392-F102-4CB6-B963-7BB61ED30E7D}" dt="2021-10-12T04:12:08.426" v="16" actId="478"/>
          <ac:spMkLst>
            <pc:docMk/>
            <pc:sldMk cId="2441657847" sldId="256"/>
            <ac:spMk id="4" creationId="{00000000-0000-0000-0000-000000000000}"/>
          </ac:spMkLst>
        </pc:spChg>
        <pc:spChg chg="mod">
          <ac:chgData name="Stewart Gale" userId="3647ddd2-6040-41ae-a96d-232c23482af8" providerId="ADAL" clId="{9F3C7392-F102-4CB6-B963-7BB61ED30E7D}" dt="2021-10-12T04:12:22.047" v="18" actId="1076"/>
          <ac:spMkLst>
            <pc:docMk/>
            <pc:sldMk cId="2441657847" sldId="256"/>
            <ac:spMk id="6" creationId="{00000000-0000-0000-0000-000000000000}"/>
          </ac:spMkLst>
        </pc:spChg>
        <pc:spChg chg="mod">
          <ac:chgData name="Stewart Gale" userId="3647ddd2-6040-41ae-a96d-232c23482af8" providerId="ADAL" clId="{9F3C7392-F102-4CB6-B963-7BB61ED30E7D}" dt="2021-10-12T04:12:22.047" v="18" actId="1076"/>
          <ac:spMkLst>
            <pc:docMk/>
            <pc:sldMk cId="2441657847" sldId="256"/>
            <ac:spMk id="7" creationId="{00000000-0000-0000-0000-000000000000}"/>
          </ac:spMkLst>
        </pc:spChg>
        <pc:picChg chg="mod">
          <ac:chgData name="Stewart Gale" userId="3647ddd2-6040-41ae-a96d-232c23482af8" providerId="ADAL" clId="{9F3C7392-F102-4CB6-B963-7BB61ED30E7D}" dt="2021-10-12T04:12:22.047" v="18" actId="1076"/>
          <ac:picMkLst>
            <pc:docMk/>
            <pc:sldMk cId="2441657847" sldId="256"/>
            <ac:picMk id="1026" creationId="{00000000-0000-0000-0000-000000000000}"/>
          </ac:picMkLst>
        </pc:picChg>
      </pc:sldChg>
      <pc:sldChg chg="addSp modSp mod modAnim">
        <pc:chgData name="Stewart Gale" userId="3647ddd2-6040-41ae-a96d-232c23482af8" providerId="ADAL" clId="{9F3C7392-F102-4CB6-B963-7BB61ED30E7D}" dt="2022-04-28T08:37:04.991" v="45"/>
        <pc:sldMkLst>
          <pc:docMk/>
          <pc:sldMk cId="2230316581" sldId="268"/>
        </pc:sldMkLst>
        <pc:spChg chg="add mod">
          <ac:chgData name="Stewart Gale" userId="3647ddd2-6040-41ae-a96d-232c23482af8" providerId="ADAL" clId="{9F3C7392-F102-4CB6-B963-7BB61ED30E7D}" dt="2022-04-28T08:36:59.849" v="44" actId="20577"/>
          <ac:spMkLst>
            <pc:docMk/>
            <pc:sldMk cId="2230316581" sldId="268"/>
            <ac:spMk id="5" creationId="{F86C9D2D-23B5-45EE-9F75-4C7F2D321B66}"/>
          </ac:spMkLst>
        </pc:spChg>
        <pc:picChg chg="mod">
          <ac:chgData name="Stewart Gale" userId="3647ddd2-6040-41ae-a96d-232c23482af8" providerId="ADAL" clId="{9F3C7392-F102-4CB6-B963-7BB61ED30E7D}" dt="2022-04-28T08:36:27.054" v="26" actId="1076"/>
          <ac:picMkLst>
            <pc:docMk/>
            <pc:sldMk cId="2230316581" sldId="268"/>
            <ac:picMk id="1026" creationId="{00000000-0000-0000-0000-000000000000}"/>
          </ac:picMkLst>
        </pc:picChg>
      </pc:sldChg>
      <pc:sldChg chg="delSp modSp add mod ord modAnim">
        <pc:chgData name="Stewart Gale" userId="3647ddd2-6040-41ae-a96d-232c23482af8" providerId="ADAL" clId="{9F3C7392-F102-4CB6-B963-7BB61ED30E7D}" dt="2021-10-12T04:11:55.141" v="15" actId="1076"/>
        <pc:sldMkLst>
          <pc:docMk/>
          <pc:sldMk cId="2570409606" sldId="272"/>
        </pc:sldMkLst>
        <pc:spChg chg="del">
          <ac:chgData name="Stewart Gale" userId="3647ddd2-6040-41ae-a96d-232c23482af8" providerId="ADAL" clId="{9F3C7392-F102-4CB6-B963-7BB61ED30E7D}" dt="2021-10-12T04:11:35.761" v="3" actId="478"/>
          <ac:spMkLst>
            <pc:docMk/>
            <pc:sldMk cId="2570409606" sldId="272"/>
            <ac:spMk id="2" creationId="{00000000-0000-0000-0000-000000000000}"/>
          </ac:spMkLst>
        </pc:spChg>
        <pc:spChg chg="del">
          <ac:chgData name="Stewart Gale" userId="3647ddd2-6040-41ae-a96d-232c23482af8" providerId="ADAL" clId="{9F3C7392-F102-4CB6-B963-7BB61ED30E7D}" dt="2021-10-12T04:11:35.761" v="3" actId="478"/>
          <ac:spMkLst>
            <pc:docMk/>
            <pc:sldMk cId="2570409606" sldId="272"/>
            <ac:spMk id="3" creationId="{00000000-0000-0000-0000-000000000000}"/>
          </ac:spMkLst>
        </pc:spChg>
        <pc:spChg chg="mod">
          <ac:chgData name="Stewart Gale" userId="3647ddd2-6040-41ae-a96d-232c23482af8" providerId="ADAL" clId="{9F3C7392-F102-4CB6-B963-7BB61ED30E7D}" dt="2021-10-12T04:11:55.141" v="15" actId="1076"/>
          <ac:spMkLst>
            <pc:docMk/>
            <pc:sldMk cId="2570409606" sldId="272"/>
            <ac:spMk id="4" creationId="{00000000-0000-0000-0000-000000000000}"/>
          </ac:spMkLst>
        </pc:spChg>
        <pc:spChg chg="del">
          <ac:chgData name="Stewart Gale" userId="3647ddd2-6040-41ae-a96d-232c23482af8" providerId="ADAL" clId="{9F3C7392-F102-4CB6-B963-7BB61ED30E7D}" dt="2021-10-12T04:11:35.761" v="3" actId="478"/>
          <ac:spMkLst>
            <pc:docMk/>
            <pc:sldMk cId="2570409606" sldId="272"/>
            <ac:spMk id="6" creationId="{00000000-0000-0000-0000-000000000000}"/>
          </ac:spMkLst>
        </pc:spChg>
        <pc:spChg chg="del">
          <ac:chgData name="Stewart Gale" userId="3647ddd2-6040-41ae-a96d-232c23482af8" providerId="ADAL" clId="{9F3C7392-F102-4CB6-B963-7BB61ED30E7D}" dt="2021-10-12T04:11:35.761" v="3" actId="478"/>
          <ac:spMkLst>
            <pc:docMk/>
            <pc:sldMk cId="2570409606" sldId="272"/>
            <ac:spMk id="7" creationId="{00000000-0000-0000-0000-000000000000}"/>
          </ac:spMkLst>
        </pc:spChg>
        <pc:picChg chg="del">
          <ac:chgData name="Stewart Gale" userId="3647ddd2-6040-41ae-a96d-232c23482af8" providerId="ADAL" clId="{9F3C7392-F102-4CB6-B963-7BB61ED30E7D}" dt="2021-10-12T04:11:35.761" v="3" actId="478"/>
          <ac:picMkLst>
            <pc:docMk/>
            <pc:sldMk cId="2570409606" sldId="272"/>
            <ac:picMk id="1026" creationId="{00000000-0000-0000-0000-000000000000}"/>
          </ac:picMkLst>
        </pc:pic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0-27T15:26:20.472" idx="1">
    <p:pos x="10" y="10"/>
    <p:text/>
    <p:extLst>
      <p:ext uri="{C676402C-5697-4E1C-873F-D02D1690AC5C}">
        <p15:threadingInfo xmlns:p15="http://schemas.microsoft.com/office/powerpoint/2012/main" timeZoneBias="-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D958-667D-4D72-9776-3F927C24B0E5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A84-18D9-4023-BD7E-8E5883590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857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D958-667D-4D72-9776-3F927C24B0E5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A84-18D9-4023-BD7E-8E5883590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221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D958-667D-4D72-9776-3F927C24B0E5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A84-18D9-4023-BD7E-8E5883590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73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D958-667D-4D72-9776-3F927C24B0E5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A84-18D9-4023-BD7E-8E5883590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12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D958-667D-4D72-9776-3F927C24B0E5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A84-18D9-4023-BD7E-8E5883590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80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D958-667D-4D72-9776-3F927C24B0E5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A84-18D9-4023-BD7E-8E5883590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9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D958-667D-4D72-9776-3F927C24B0E5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A84-18D9-4023-BD7E-8E5883590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D958-667D-4D72-9776-3F927C24B0E5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A84-18D9-4023-BD7E-8E5883590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412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D958-667D-4D72-9776-3F927C24B0E5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A84-18D9-4023-BD7E-8E5883590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857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D958-667D-4D72-9776-3F927C24B0E5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A84-18D9-4023-BD7E-8E5883590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88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D958-667D-4D72-9776-3F927C24B0E5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A84-18D9-4023-BD7E-8E5883590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42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5D958-667D-4D72-9776-3F927C24B0E5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7FA84-18D9-4023-BD7E-8E5883590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20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3454" y="1340637"/>
            <a:ext cx="10945091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LO: </a:t>
            </a:r>
            <a:r>
              <a:rPr lang="en-US" sz="115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S</a:t>
            </a:r>
            <a:r>
              <a:rPr lang="en-US" sz="11500" b="1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urface </a:t>
            </a:r>
            <a:r>
              <a:rPr lang="en-US" sz="115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en-US" sz="11500" b="1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rea of Prisms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2570409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ffective pedagogy - Working in groups - Exploring Understanding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7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10360" y="515677"/>
            <a:ext cx="51712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Discuss in pairs </a:t>
            </a:r>
          </a:p>
          <a:p>
            <a:pPr algn="ctr"/>
            <a:r>
              <a:rPr lang="en-GB" sz="4000" dirty="0"/>
              <a:t>and come up with a definition for a prism.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6C9D2D-23B5-45EE-9F75-4C7F2D321B66}"/>
              </a:ext>
            </a:extLst>
          </p:cNvPr>
          <p:cNvSpPr txBox="1"/>
          <p:nvPr/>
        </p:nvSpPr>
        <p:spPr>
          <a:xfrm>
            <a:off x="2967643" y="4681097"/>
            <a:ext cx="625671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202124"/>
                </a:solidFill>
                <a:latin typeface="arial" panose="020B0604020202020204" pitchFamily="34" charset="0"/>
              </a:rPr>
              <a:t>P</a:t>
            </a:r>
            <a:r>
              <a:rPr lang="en-US" sz="400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rism is a 3D shape </a:t>
            </a:r>
          </a:p>
          <a:p>
            <a:pPr algn="ctr"/>
            <a:r>
              <a:rPr lang="en-US" sz="400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which has a constant </a:t>
            </a:r>
            <a:r>
              <a:rPr lang="en-US" sz="40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cross section</a:t>
            </a:r>
            <a:r>
              <a:rPr lang="en-US" sz="400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23031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8"/>
          <p:cNvSpPr>
            <a:spLocks noChangeArrowheads="1"/>
          </p:cNvSpPr>
          <p:nvPr/>
        </p:nvSpPr>
        <p:spPr bwMode="auto">
          <a:xfrm>
            <a:off x="863823" y="2106839"/>
            <a:ext cx="2745790" cy="2072824"/>
          </a:xfrm>
          <a:prstGeom prst="cube">
            <a:avLst>
              <a:gd name="adj" fmla="val 25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7" name="AutoShape 28"/>
          <p:cNvSpPr>
            <a:spLocks noChangeArrowheads="1"/>
          </p:cNvSpPr>
          <p:nvPr/>
        </p:nvSpPr>
        <p:spPr bwMode="auto">
          <a:xfrm>
            <a:off x="8510844" y="2152974"/>
            <a:ext cx="2751161" cy="2072824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809103" y="361049"/>
            <a:ext cx="102523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What is meant by surface area?</a:t>
            </a:r>
          </a:p>
        </p:txBody>
      </p:sp>
      <p:sp>
        <p:nvSpPr>
          <p:cNvPr id="3" name="Rectangle 2"/>
          <p:cNvSpPr/>
          <p:nvPr/>
        </p:nvSpPr>
        <p:spPr>
          <a:xfrm>
            <a:off x="1745670" y="4607129"/>
            <a:ext cx="837923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en-US" sz="6000" b="1" dirty="0">
                <a:solidFill>
                  <a:srgbClr val="FF0000"/>
                </a:solidFill>
              </a:rPr>
              <a:t>Surface Area </a:t>
            </a:r>
            <a:r>
              <a:rPr lang="en-US" sz="6000" dirty="0"/>
              <a:t>is the area </a:t>
            </a:r>
          </a:p>
          <a:p>
            <a:pPr algn="ctr" fontAlgn="ctr"/>
            <a:r>
              <a:rPr lang="en-US" sz="6000" dirty="0"/>
              <a:t>that covers a 3D shape.</a:t>
            </a:r>
            <a:endParaRPr lang="en-US" sz="6000" dirty="0">
              <a:latin typeface="Arial" panose="020B0604020202020204" pitchFamily="34" charset="0"/>
            </a:endParaRPr>
          </a:p>
        </p:txBody>
      </p:sp>
      <p:pic>
        <p:nvPicPr>
          <p:cNvPr id="1026" name="Picture 2" descr="Image result for red paint ti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36" t="13507" r="12003" b="11439"/>
          <a:stretch/>
        </p:blipFill>
        <p:spPr bwMode="auto">
          <a:xfrm>
            <a:off x="5168328" y="1934741"/>
            <a:ext cx="1456331" cy="229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65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260038"/>
              </p:ext>
            </p:extLst>
          </p:nvPr>
        </p:nvGraphicFramePr>
        <p:xfrm>
          <a:off x="6031727" y="3139206"/>
          <a:ext cx="2816994" cy="3161844"/>
        </p:xfrm>
        <a:graphic>
          <a:graphicData uri="http://schemas.openxmlformats.org/drawingml/2006/table">
            <a:tbl>
              <a:tblPr/>
              <a:tblGrid>
                <a:gridCol w="938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8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0461">
                <a:tc>
                  <a:txBody>
                    <a:bodyPr/>
                    <a:lstStyle/>
                    <a:p>
                      <a:pPr algn="l" fontAlgn="b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0461">
                <a:tc>
                  <a:txBody>
                    <a:bodyPr/>
                    <a:lstStyle/>
                    <a:p>
                      <a:pPr algn="l" fontAlgn="b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0461"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046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1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1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469" y="402608"/>
            <a:ext cx="3227422" cy="26420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79634" y="296916"/>
            <a:ext cx="83570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What 2D shapes (and how many)</a:t>
            </a:r>
          </a:p>
          <a:p>
            <a:pPr algn="ctr"/>
            <a:r>
              <a:rPr lang="en-GB" sz="4400" dirty="0"/>
              <a:t>make up the net of a cube?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15432" y="1750953"/>
            <a:ext cx="47715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/>
              <a:t>6 Squares</a:t>
            </a:r>
          </a:p>
        </p:txBody>
      </p:sp>
    </p:spTree>
    <p:extLst>
      <p:ext uri="{BB962C8B-B14F-4D97-AF65-F5344CB8AC3E}">
        <p14:creationId xmlns:p14="http://schemas.microsoft.com/office/powerpoint/2010/main" val="391451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479860"/>
              </p:ext>
            </p:extLst>
          </p:nvPr>
        </p:nvGraphicFramePr>
        <p:xfrm>
          <a:off x="4300057" y="2557461"/>
          <a:ext cx="3301963" cy="3851768"/>
        </p:xfrm>
        <a:graphic>
          <a:graphicData uri="http://schemas.openxmlformats.org/drawingml/2006/table">
            <a:tbl>
              <a:tblPr/>
              <a:tblGrid>
                <a:gridCol w="1004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8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2942">
                <a:tc>
                  <a:txBody>
                    <a:bodyPr/>
                    <a:lstStyle/>
                    <a:p>
                      <a:pPr algn="l" fontAlgn="b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2942">
                <a:tc>
                  <a:txBody>
                    <a:bodyPr/>
                    <a:lstStyle/>
                    <a:p>
                      <a:pPr algn="l" fontAlgn="b"/>
                      <a:r>
                        <a:rPr lang="en-GB" sz="4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2942"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29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1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1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5485" y="288637"/>
            <a:ext cx="3429942" cy="2814521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3063751" y="416430"/>
            <a:ext cx="87347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What 2D shapes (and how many)</a:t>
            </a:r>
          </a:p>
          <a:p>
            <a:pPr algn="ctr"/>
            <a:r>
              <a:rPr lang="en-GB" sz="4400" dirty="0"/>
              <a:t>make up the net of a cuboid?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89803" y="1766903"/>
            <a:ext cx="477150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/>
              <a:t>4 Rectangles</a:t>
            </a:r>
          </a:p>
          <a:p>
            <a:pPr algn="ctr"/>
            <a:r>
              <a:rPr lang="en-GB" sz="6600" dirty="0"/>
              <a:t>2 Squares</a:t>
            </a:r>
          </a:p>
        </p:txBody>
      </p:sp>
    </p:spTree>
    <p:extLst>
      <p:ext uri="{BB962C8B-B14F-4D97-AF65-F5344CB8AC3E}">
        <p14:creationId xmlns:p14="http://schemas.microsoft.com/office/powerpoint/2010/main" val="41606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583047"/>
              </p:ext>
            </p:extLst>
          </p:nvPr>
        </p:nvGraphicFramePr>
        <p:xfrm>
          <a:off x="3003665" y="2557461"/>
          <a:ext cx="4598355" cy="3851768"/>
        </p:xfrm>
        <a:graphic>
          <a:graphicData uri="http://schemas.openxmlformats.org/drawingml/2006/table">
            <a:tbl>
              <a:tblPr/>
              <a:tblGrid>
                <a:gridCol w="1399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65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2942">
                <a:tc>
                  <a:txBody>
                    <a:bodyPr/>
                    <a:lstStyle/>
                    <a:p>
                      <a:pPr algn="l" fontAlgn="b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2942">
                <a:tc>
                  <a:txBody>
                    <a:bodyPr/>
                    <a:lstStyle/>
                    <a:p>
                      <a:pPr algn="l" fontAlgn="b"/>
                      <a:r>
                        <a:rPr lang="en-GB" sz="4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2942"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29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1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1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5486" y="288637"/>
            <a:ext cx="3624663" cy="2974304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3063751" y="416430"/>
            <a:ext cx="87347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What 2D shapes (and how many)</a:t>
            </a:r>
          </a:p>
          <a:p>
            <a:pPr algn="ctr"/>
            <a:r>
              <a:rPr lang="en-GB" sz="4400" dirty="0"/>
              <a:t>make up the net of a cuboid?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89803" y="1766903"/>
            <a:ext cx="47715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/>
              <a:t>6 Rectangles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22764" y="216593"/>
            <a:ext cx="89777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5cm</a:t>
            </a:r>
          </a:p>
        </p:txBody>
      </p:sp>
    </p:spTree>
    <p:extLst>
      <p:ext uri="{BB962C8B-B14F-4D97-AF65-F5344CB8AC3E}">
        <p14:creationId xmlns:p14="http://schemas.microsoft.com/office/powerpoint/2010/main" val="203937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023" y="2500081"/>
            <a:ext cx="6577829" cy="360769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798617" y="416430"/>
            <a:ext cx="90672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What 2D shapes (and how many) </a:t>
            </a:r>
          </a:p>
          <a:p>
            <a:pPr algn="ctr"/>
            <a:r>
              <a:rPr lang="en-GB" sz="4400" dirty="0"/>
              <a:t>make up the net of a triangular prism?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18007" y="2043995"/>
            <a:ext cx="477150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/>
              <a:t>2 Triangles</a:t>
            </a:r>
          </a:p>
          <a:p>
            <a:pPr algn="ctr"/>
            <a:r>
              <a:rPr lang="en-GB" sz="6600" dirty="0"/>
              <a:t>2 Rectangles</a:t>
            </a:r>
          </a:p>
          <a:p>
            <a:pPr algn="ctr"/>
            <a:r>
              <a:rPr lang="en-GB" sz="6600" dirty="0"/>
              <a:t>1 Square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4006" r="5590"/>
          <a:stretch/>
        </p:blipFill>
        <p:spPr>
          <a:xfrm>
            <a:off x="55417" y="416430"/>
            <a:ext cx="2743200" cy="217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30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306625"/>
              </p:ext>
            </p:extLst>
          </p:nvPr>
        </p:nvGraphicFramePr>
        <p:xfrm>
          <a:off x="3762894" y="1986653"/>
          <a:ext cx="4598355" cy="3851768"/>
        </p:xfrm>
        <a:graphic>
          <a:graphicData uri="http://schemas.openxmlformats.org/drawingml/2006/table">
            <a:tbl>
              <a:tblPr/>
              <a:tblGrid>
                <a:gridCol w="1399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65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2942">
                <a:tc>
                  <a:txBody>
                    <a:bodyPr/>
                    <a:lstStyle/>
                    <a:p>
                      <a:pPr algn="l" fontAlgn="b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2942">
                <a:tc>
                  <a:txBody>
                    <a:bodyPr/>
                    <a:lstStyle/>
                    <a:p>
                      <a:pPr algn="l" fontAlgn="b"/>
                      <a:r>
                        <a:rPr lang="en-GB" sz="4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2942"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29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1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1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063751" y="416430"/>
            <a:ext cx="89232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What is the Total Surface Area?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135" y="184854"/>
            <a:ext cx="3078747" cy="31640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74428" y="2987039"/>
            <a:ext cx="32752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/>
              <a:t>148 cm</a:t>
            </a:r>
            <a:r>
              <a:rPr lang="en-GB" sz="6600" b="1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1828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562" y="2131858"/>
            <a:ext cx="6577829" cy="360769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4006" r="5590"/>
          <a:stretch/>
        </p:blipFill>
        <p:spPr>
          <a:xfrm>
            <a:off x="55417" y="416430"/>
            <a:ext cx="2743200" cy="21722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63751" y="416430"/>
            <a:ext cx="89232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What is the Total Surface Area?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52755" y="2827711"/>
            <a:ext cx="32752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/>
              <a:t>288 cm</a:t>
            </a:r>
            <a:r>
              <a:rPr lang="en-GB" sz="6600" b="1" baseline="30000" dirty="0"/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26527" y="3290454"/>
            <a:ext cx="167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100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63241" y="2131858"/>
            <a:ext cx="13071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/>
              <a:t>60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37162" y="4899731"/>
            <a:ext cx="1307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24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58344" y="4948222"/>
            <a:ext cx="1307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24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21046" y="4588701"/>
            <a:ext cx="13071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/>
              <a:t>80 </a:t>
            </a:r>
          </a:p>
        </p:txBody>
      </p:sp>
    </p:spTree>
    <p:extLst>
      <p:ext uri="{BB962C8B-B14F-4D97-AF65-F5344CB8AC3E}">
        <p14:creationId xmlns:p14="http://schemas.microsoft.com/office/powerpoint/2010/main" val="46573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14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6938" y="311659"/>
            <a:ext cx="610295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Is it a prism?</a:t>
            </a: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0D351A50-216C-45F4-8ABC-A45B0B358780}"/>
              </a:ext>
            </a:extLst>
          </p:cNvPr>
          <p:cNvSpPr/>
          <p:nvPr/>
        </p:nvSpPr>
        <p:spPr>
          <a:xfrm>
            <a:off x="3657599" y="2293725"/>
            <a:ext cx="4475723" cy="294883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98430" y="250104"/>
            <a:ext cx="17733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42023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6938" y="311659"/>
            <a:ext cx="610295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Is it a prism?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98430" y="250104"/>
            <a:ext cx="17733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/>
              <a:t>No</a:t>
            </a:r>
          </a:p>
        </p:txBody>
      </p:sp>
      <p:pic>
        <p:nvPicPr>
          <p:cNvPr id="7" name="Picture 12" descr="Image result for net triangular prism">
            <a:extLst>
              <a:ext uri="{FF2B5EF4-FFF2-40B4-BE49-F238E27FC236}">
                <a16:creationId xmlns:a16="http://schemas.microsoft.com/office/drawing/2014/main" id="{B20AF15C-046D-4732-A4E5-3A79DCB60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548" y="1869640"/>
            <a:ext cx="5397731" cy="489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36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5731" y="250104"/>
            <a:ext cx="610295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Is it a prism?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65179" y="188549"/>
            <a:ext cx="17733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/>
              <a:t>Yes</a:t>
            </a:r>
          </a:p>
        </p:txBody>
      </p:sp>
      <p:pic>
        <p:nvPicPr>
          <p:cNvPr id="5" name="Picture 2" descr="Image result for triangular prism">
            <a:extLst>
              <a:ext uri="{FF2B5EF4-FFF2-40B4-BE49-F238E27FC236}">
                <a16:creationId xmlns:a16="http://schemas.microsoft.com/office/drawing/2014/main" id="{45423487-EAFB-4A25-B15C-BBE9A46EA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731" y="2262161"/>
            <a:ext cx="5925427" cy="340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89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5731" y="250104"/>
            <a:ext cx="610295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Is it a prism?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98430" y="250104"/>
            <a:ext cx="17733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/>
              <a:t>No</a:t>
            </a:r>
          </a:p>
        </p:txBody>
      </p:sp>
      <p:pic>
        <p:nvPicPr>
          <p:cNvPr id="5" name="Picture 10" descr="Image result for hexagonal based prism">
            <a:extLst>
              <a:ext uri="{FF2B5EF4-FFF2-40B4-BE49-F238E27FC236}">
                <a16:creationId xmlns:a16="http://schemas.microsoft.com/office/drawing/2014/main" id="{64DF3E76-387A-485D-98E6-D4A16BCA0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648" y="1891115"/>
            <a:ext cx="4467246" cy="446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46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5731" y="250104"/>
            <a:ext cx="610295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Is it a prism?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98430" y="250104"/>
            <a:ext cx="17733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/>
              <a:t>Yes</a:t>
            </a:r>
          </a:p>
        </p:txBody>
      </p:sp>
      <p:pic>
        <p:nvPicPr>
          <p:cNvPr id="5" name="Graphic 12">
            <a:extLst>
              <a:ext uri="{FF2B5EF4-FFF2-40B4-BE49-F238E27FC236}">
                <a16:creationId xmlns:a16="http://schemas.microsoft.com/office/drawing/2014/main" id="{D22938BA-753C-4C46-8F0C-3F027676276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3952" y="2388701"/>
            <a:ext cx="4294688" cy="351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28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5731" y="250104"/>
            <a:ext cx="610295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Is it a prism?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98430" y="250104"/>
            <a:ext cx="17733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/>
              <a:t>Yes</a:t>
            </a:r>
          </a:p>
        </p:txBody>
      </p:sp>
      <p:pic>
        <p:nvPicPr>
          <p:cNvPr id="5" name="Picture 2" descr="Image result for triapezium based prism">
            <a:extLst>
              <a:ext uri="{FF2B5EF4-FFF2-40B4-BE49-F238E27FC236}">
                <a16:creationId xmlns:a16="http://schemas.microsoft.com/office/drawing/2014/main" id="{2A984241-9736-452F-AB7D-82FD53C2B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193" y="2045109"/>
            <a:ext cx="7002649" cy="385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530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5731" y="250104"/>
            <a:ext cx="610295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Is it a prism?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98430" y="250104"/>
            <a:ext cx="17733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/>
              <a:t>No</a:t>
            </a:r>
          </a:p>
        </p:txBody>
      </p:sp>
      <p:pic>
        <p:nvPicPr>
          <p:cNvPr id="7" name="Picture 4" descr="Image result for triapezium based prism">
            <a:extLst>
              <a:ext uri="{FF2B5EF4-FFF2-40B4-BE49-F238E27FC236}">
                <a16:creationId xmlns:a16="http://schemas.microsoft.com/office/drawing/2014/main" id="{FB9312B1-1EF8-41B8-A86F-45985F03C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352" y="2046264"/>
            <a:ext cx="5404051" cy="4377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38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5731" y="250104"/>
            <a:ext cx="610295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Is it a prism?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98430" y="250104"/>
            <a:ext cx="17733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/>
              <a:t>Yes</a:t>
            </a:r>
          </a:p>
        </p:txBody>
      </p:sp>
      <p:sp>
        <p:nvSpPr>
          <p:cNvPr id="7" name="Cylinder 8">
            <a:extLst>
              <a:ext uri="{FF2B5EF4-FFF2-40B4-BE49-F238E27FC236}">
                <a16:creationId xmlns:a16="http://schemas.microsoft.com/office/drawing/2014/main" id="{B101200D-505E-405E-838A-3B35A6A949A7}"/>
              </a:ext>
            </a:extLst>
          </p:cNvPr>
          <p:cNvSpPr/>
          <p:nvPr/>
        </p:nvSpPr>
        <p:spPr>
          <a:xfrm rot="5400000">
            <a:off x="4517772" y="841670"/>
            <a:ext cx="2674818" cy="6234044"/>
          </a:xfrm>
          <a:prstGeom prst="ca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117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247</Words>
  <Application>Microsoft Office PowerPoint</Application>
  <PresentationFormat>Widescreen</PresentationFormat>
  <Paragraphs>93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 Gale</dc:creator>
  <cp:lastModifiedBy>Stewart Gale</cp:lastModifiedBy>
  <cp:revision>22</cp:revision>
  <dcterms:created xsi:type="dcterms:W3CDTF">2015-12-13T05:40:51Z</dcterms:created>
  <dcterms:modified xsi:type="dcterms:W3CDTF">2022-04-28T08:37:08Z</dcterms:modified>
</cp:coreProperties>
</file>