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9" r:id="rId4"/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4FAEDB-93F8-4543-94DA-291A70559595}" v="6" dt="2021-11-02T04:09:39.1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494FAEDB-93F8-4543-94DA-291A70559595}"/>
    <pc:docChg chg="custSel addSld modSld">
      <pc:chgData name="Stewart Gale" userId="3647ddd2-6040-41ae-a96d-232c23482af8" providerId="ADAL" clId="{494FAEDB-93F8-4543-94DA-291A70559595}" dt="2021-11-02T04:09:39.171" v="25" actId="1076"/>
      <pc:docMkLst>
        <pc:docMk/>
      </pc:docMkLst>
      <pc:sldChg chg="delSp modSp mod modAnim">
        <pc:chgData name="Stewart Gale" userId="3647ddd2-6040-41ae-a96d-232c23482af8" providerId="ADAL" clId="{494FAEDB-93F8-4543-94DA-291A70559595}" dt="2021-11-02T04:08:48.508" v="14" actId="1076"/>
        <pc:sldMkLst>
          <pc:docMk/>
          <pc:sldMk cId="318423409" sldId="260"/>
        </pc:sldMkLst>
        <pc:spChg chg="del">
          <ac:chgData name="Stewart Gale" userId="3647ddd2-6040-41ae-a96d-232c23482af8" providerId="ADAL" clId="{494FAEDB-93F8-4543-94DA-291A70559595}" dt="2021-11-02T04:08:28.809" v="1" actId="478"/>
          <ac:spMkLst>
            <pc:docMk/>
            <pc:sldMk cId="318423409" sldId="260"/>
            <ac:spMk id="2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8:48.508" v="14" actId="1076"/>
          <ac:spMkLst>
            <pc:docMk/>
            <pc:sldMk cId="318423409" sldId="260"/>
            <ac:spMk id="6" creationId="{00000000-0000-0000-0000-000000000000}"/>
          </ac:spMkLst>
        </pc:spChg>
        <pc:grpChg chg="del">
          <ac:chgData name="Stewart Gale" userId="3647ddd2-6040-41ae-a96d-232c23482af8" providerId="ADAL" clId="{494FAEDB-93F8-4543-94DA-291A70559595}" dt="2021-11-02T04:08:28.809" v="1" actId="478"/>
          <ac:grpSpMkLst>
            <pc:docMk/>
            <pc:sldMk cId="318423409" sldId="260"/>
            <ac:grpSpMk id="9" creationId="{00000000-0000-0000-0000-000000000000}"/>
          </ac:grpSpMkLst>
        </pc:grpChg>
        <pc:grpChg chg="del">
          <ac:chgData name="Stewart Gale" userId="3647ddd2-6040-41ae-a96d-232c23482af8" providerId="ADAL" clId="{494FAEDB-93F8-4543-94DA-291A70559595}" dt="2021-11-02T04:08:28.809" v="1" actId="478"/>
          <ac:grpSpMkLst>
            <pc:docMk/>
            <pc:sldMk cId="318423409" sldId="260"/>
            <ac:grpSpMk id="33" creationId="{00000000-0000-0000-0000-000000000000}"/>
          </ac:grpSpMkLst>
        </pc:grpChg>
      </pc:sldChg>
      <pc:sldChg chg="delSp modSp add mod">
        <pc:chgData name="Stewart Gale" userId="3647ddd2-6040-41ae-a96d-232c23482af8" providerId="ADAL" clId="{494FAEDB-93F8-4543-94DA-291A70559595}" dt="2021-11-02T04:09:39.171" v="25" actId="1076"/>
        <pc:sldMkLst>
          <pc:docMk/>
          <pc:sldMk cId="1625252973" sldId="261"/>
        </pc:sldMkLst>
        <pc:spChg chg="mod">
          <ac:chgData name="Stewart Gale" userId="3647ddd2-6040-41ae-a96d-232c23482af8" providerId="ADAL" clId="{494FAEDB-93F8-4543-94DA-291A70559595}" dt="2021-11-02T04:09:08.263" v="19" actId="1076"/>
          <ac:spMkLst>
            <pc:docMk/>
            <pc:sldMk cId="1625252973" sldId="261"/>
            <ac:spMk id="2" creationId="{00000000-0000-0000-0000-000000000000}"/>
          </ac:spMkLst>
        </pc:spChg>
        <pc:spChg chg="del">
          <ac:chgData name="Stewart Gale" userId="3647ddd2-6040-41ae-a96d-232c23482af8" providerId="ADAL" clId="{494FAEDB-93F8-4543-94DA-291A70559595}" dt="2021-11-02T04:08:52.959" v="15" actId="478"/>
          <ac:spMkLst>
            <pc:docMk/>
            <pc:sldMk cId="1625252973" sldId="261"/>
            <ac:spMk id="6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9.171" v="25" actId="1076"/>
          <ac:spMkLst>
            <pc:docMk/>
            <pc:sldMk cId="1625252973" sldId="261"/>
            <ac:spMk id="11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9.171" v="25" actId="1076"/>
          <ac:spMkLst>
            <pc:docMk/>
            <pc:sldMk cId="1625252973" sldId="261"/>
            <ac:spMk id="12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9.171" v="25" actId="1076"/>
          <ac:spMkLst>
            <pc:docMk/>
            <pc:sldMk cId="1625252973" sldId="261"/>
            <ac:spMk id="13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9.171" v="25" actId="1076"/>
          <ac:spMkLst>
            <pc:docMk/>
            <pc:sldMk cId="1625252973" sldId="261"/>
            <ac:spMk id="14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9.171" v="25" actId="1076"/>
          <ac:spMkLst>
            <pc:docMk/>
            <pc:sldMk cId="1625252973" sldId="261"/>
            <ac:spMk id="15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9.171" v="25" actId="1076"/>
          <ac:spMkLst>
            <pc:docMk/>
            <pc:sldMk cId="1625252973" sldId="261"/>
            <ac:spMk id="16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9.171" v="25" actId="1076"/>
          <ac:spMkLst>
            <pc:docMk/>
            <pc:sldMk cId="1625252973" sldId="261"/>
            <ac:spMk id="17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9.171" v="25" actId="1076"/>
          <ac:spMkLst>
            <pc:docMk/>
            <pc:sldMk cId="1625252973" sldId="261"/>
            <ac:spMk id="18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9.171" v="25" actId="1076"/>
          <ac:spMkLst>
            <pc:docMk/>
            <pc:sldMk cId="1625252973" sldId="261"/>
            <ac:spMk id="19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9.171" v="25" actId="1076"/>
          <ac:spMkLst>
            <pc:docMk/>
            <pc:sldMk cId="1625252973" sldId="261"/>
            <ac:spMk id="20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9.171" v="25" actId="1076"/>
          <ac:spMkLst>
            <pc:docMk/>
            <pc:sldMk cId="1625252973" sldId="261"/>
            <ac:spMk id="21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9.171" v="25" actId="1076"/>
          <ac:spMkLst>
            <pc:docMk/>
            <pc:sldMk cId="1625252973" sldId="261"/>
            <ac:spMk id="22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9.171" v="25" actId="1076"/>
          <ac:spMkLst>
            <pc:docMk/>
            <pc:sldMk cId="1625252973" sldId="261"/>
            <ac:spMk id="23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9.171" v="25" actId="1076"/>
          <ac:spMkLst>
            <pc:docMk/>
            <pc:sldMk cId="1625252973" sldId="261"/>
            <ac:spMk id="24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9.171" v="25" actId="1076"/>
          <ac:spMkLst>
            <pc:docMk/>
            <pc:sldMk cId="1625252973" sldId="261"/>
            <ac:spMk id="25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9.171" v="25" actId="1076"/>
          <ac:spMkLst>
            <pc:docMk/>
            <pc:sldMk cId="1625252973" sldId="261"/>
            <ac:spMk id="26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9.171" v="25" actId="1076"/>
          <ac:spMkLst>
            <pc:docMk/>
            <pc:sldMk cId="1625252973" sldId="261"/>
            <ac:spMk id="27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9.171" v="25" actId="1076"/>
          <ac:spMkLst>
            <pc:docMk/>
            <pc:sldMk cId="1625252973" sldId="261"/>
            <ac:spMk id="28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9.171" v="25" actId="1076"/>
          <ac:spMkLst>
            <pc:docMk/>
            <pc:sldMk cId="1625252973" sldId="261"/>
            <ac:spMk id="29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9.171" v="25" actId="1076"/>
          <ac:spMkLst>
            <pc:docMk/>
            <pc:sldMk cId="1625252973" sldId="261"/>
            <ac:spMk id="30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5.227" v="24" actId="1076"/>
          <ac:spMkLst>
            <pc:docMk/>
            <pc:sldMk cId="1625252973" sldId="261"/>
            <ac:spMk id="36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5.227" v="24" actId="1076"/>
          <ac:spMkLst>
            <pc:docMk/>
            <pc:sldMk cId="1625252973" sldId="261"/>
            <ac:spMk id="38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5.227" v="24" actId="1076"/>
          <ac:spMkLst>
            <pc:docMk/>
            <pc:sldMk cId="1625252973" sldId="261"/>
            <ac:spMk id="39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5.227" v="24" actId="1076"/>
          <ac:spMkLst>
            <pc:docMk/>
            <pc:sldMk cId="1625252973" sldId="261"/>
            <ac:spMk id="40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5.227" v="24" actId="1076"/>
          <ac:spMkLst>
            <pc:docMk/>
            <pc:sldMk cId="1625252973" sldId="261"/>
            <ac:spMk id="41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5.227" v="24" actId="1076"/>
          <ac:spMkLst>
            <pc:docMk/>
            <pc:sldMk cId="1625252973" sldId="261"/>
            <ac:spMk id="42" creationId="{00000000-0000-0000-0000-000000000000}"/>
          </ac:spMkLst>
        </pc:spChg>
        <pc:spChg chg="mod">
          <ac:chgData name="Stewart Gale" userId="3647ddd2-6040-41ae-a96d-232c23482af8" providerId="ADAL" clId="{494FAEDB-93F8-4543-94DA-291A70559595}" dt="2021-11-02T04:09:35.227" v="24" actId="1076"/>
          <ac:spMkLst>
            <pc:docMk/>
            <pc:sldMk cId="1625252973" sldId="261"/>
            <ac:spMk id="43" creationId="{00000000-0000-0000-0000-000000000000}"/>
          </ac:spMkLst>
        </pc:spChg>
        <pc:grpChg chg="mod">
          <ac:chgData name="Stewart Gale" userId="3647ddd2-6040-41ae-a96d-232c23482af8" providerId="ADAL" clId="{494FAEDB-93F8-4543-94DA-291A70559595}" dt="2021-11-02T04:09:39.171" v="25" actId="1076"/>
          <ac:grpSpMkLst>
            <pc:docMk/>
            <pc:sldMk cId="1625252973" sldId="261"/>
            <ac:grpSpMk id="9" creationId="{00000000-0000-0000-0000-000000000000}"/>
          </ac:grpSpMkLst>
        </pc:grpChg>
        <pc:grpChg chg="mod">
          <ac:chgData name="Stewart Gale" userId="3647ddd2-6040-41ae-a96d-232c23482af8" providerId="ADAL" clId="{494FAEDB-93F8-4543-94DA-291A70559595}" dt="2021-11-02T04:09:39.171" v="25" actId="1076"/>
          <ac:grpSpMkLst>
            <pc:docMk/>
            <pc:sldMk cId="1625252973" sldId="261"/>
            <ac:grpSpMk id="10" creationId="{00000000-0000-0000-0000-000000000000}"/>
          </ac:grpSpMkLst>
        </pc:grpChg>
        <pc:grpChg chg="mod">
          <ac:chgData name="Stewart Gale" userId="3647ddd2-6040-41ae-a96d-232c23482af8" providerId="ADAL" clId="{494FAEDB-93F8-4543-94DA-291A70559595}" dt="2021-11-02T04:09:35.227" v="24" actId="1076"/>
          <ac:grpSpMkLst>
            <pc:docMk/>
            <pc:sldMk cId="1625252973" sldId="261"/>
            <ac:grpSpMk id="33" creationId="{00000000-0000-0000-0000-000000000000}"/>
          </ac:grpSpMkLst>
        </pc:grpChg>
        <pc:grpChg chg="mod">
          <ac:chgData name="Stewart Gale" userId="3647ddd2-6040-41ae-a96d-232c23482af8" providerId="ADAL" clId="{494FAEDB-93F8-4543-94DA-291A70559595}" dt="2021-11-02T04:09:35.227" v="24" actId="1076"/>
          <ac:grpSpMkLst>
            <pc:docMk/>
            <pc:sldMk cId="1625252973" sldId="261"/>
            <ac:grpSpMk id="34" creationId="{00000000-0000-0000-0000-000000000000}"/>
          </ac:grpSpMkLst>
        </pc:grpChg>
        <pc:cxnChg chg="mod">
          <ac:chgData name="Stewart Gale" userId="3647ddd2-6040-41ae-a96d-232c23482af8" providerId="ADAL" clId="{494FAEDB-93F8-4543-94DA-291A70559595}" dt="2021-11-02T04:09:39.171" v="25" actId="1076"/>
          <ac:cxnSpMkLst>
            <pc:docMk/>
            <pc:sldMk cId="1625252973" sldId="261"/>
            <ac:cxnSpMk id="31" creationId="{00000000-0000-0000-0000-000000000000}"/>
          </ac:cxnSpMkLst>
        </pc:cxnChg>
        <pc:cxnChg chg="mod">
          <ac:chgData name="Stewart Gale" userId="3647ddd2-6040-41ae-a96d-232c23482af8" providerId="ADAL" clId="{494FAEDB-93F8-4543-94DA-291A70559595}" dt="2021-11-02T04:09:39.171" v="25" actId="1076"/>
          <ac:cxnSpMkLst>
            <pc:docMk/>
            <pc:sldMk cId="1625252973" sldId="261"/>
            <ac:cxnSpMk id="32" creationId="{00000000-0000-0000-0000-000000000000}"/>
          </ac:cxnSpMkLst>
        </pc:cxnChg>
        <pc:cxnChg chg="mod">
          <ac:chgData name="Stewart Gale" userId="3647ddd2-6040-41ae-a96d-232c23482af8" providerId="ADAL" clId="{494FAEDB-93F8-4543-94DA-291A70559595}" dt="2021-11-02T04:09:35.227" v="24" actId="1076"/>
          <ac:cxnSpMkLst>
            <pc:docMk/>
            <pc:sldMk cId="1625252973" sldId="261"/>
            <ac:cxnSpMk id="35" creationId="{00000000-0000-0000-0000-000000000000}"/>
          </ac:cxnSpMkLst>
        </pc:cxnChg>
        <pc:cxnChg chg="mod">
          <ac:chgData name="Stewart Gale" userId="3647ddd2-6040-41ae-a96d-232c23482af8" providerId="ADAL" clId="{494FAEDB-93F8-4543-94DA-291A70559595}" dt="2021-11-02T04:09:35.227" v="24" actId="1076"/>
          <ac:cxnSpMkLst>
            <pc:docMk/>
            <pc:sldMk cId="1625252973" sldId="261"/>
            <ac:cxnSpMk id="37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A40E-47F7-4B6A-9F47-17903F7AA47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4A19-E191-45F1-B24A-BE2C1CBDD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91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A40E-47F7-4B6A-9F47-17903F7AA47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4A19-E191-45F1-B24A-BE2C1CBDD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30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A40E-47F7-4B6A-9F47-17903F7AA47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4A19-E191-45F1-B24A-BE2C1CBDD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11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A40E-47F7-4B6A-9F47-17903F7AA47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4A19-E191-45F1-B24A-BE2C1CBDD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77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A40E-47F7-4B6A-9F47-17903F7AA47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4A19-E191-45F1-B24A-BE2C1CBDD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5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A40E-47F7-4B6A-9F47-17903F7AA47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4A19-E191-45F1-B24A-BE2C1CBDD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9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A40E-47F7-4B6A-9F47-17903F7AA47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4A19-E191-45F1-B24A-BE2C1CBDD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5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A40E-47F7-4B6A-9F47-17903F7AA47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4A19-E191-45F1-B24A-BE2C1CBDD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18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A40E-47F7-4B6A-9F47-17903F7AA47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4A19-E191-45F1-B24A-BE2C1CBDD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2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A40E-47F7-4B6A-9F47-17903F7AA47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4A19-E191-45F1-B24A-BE2C1CBDD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49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A40E-47F7-4B6A-9F47-17903F7AA47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4A19-E191-45F1-B24A-BE2C1CBDD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37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0A40E-47F7-4B6A-9F47-17903F7AA47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54A19-E191-45F1-B24A-BE2C1CBDD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59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8059" y="1613118"/>
            <a:ext cx="11355881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u="sng" dirty="0"/>
              <a:t>LO: Stem-and-Leaf Diagrams</a:t>
            </a:r>
          </a:p>
        </p:txBody>
      </p:sp>
    </p:spTree>
    <p:extLst>
      <p:ext uri="{BB962C8B-B14F-4D97-AF65-F5344CB8AC3E}">
        <p14:creationId xmlns:p14="http://schemas.microsoft.com/office/powerpoint/2010/main" val="318423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102896" y="2291934"/>
            <a:ext cx="5425946" cy="4067591"/>
            <a:chOff x="-76198" y="-197530"/>
            <a:chExt cx="5029198" cy="4075297"/>
          </a:xfrm>
        </p:grpSpPr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76200" y="231380"/>
              <a:ext cx="4876800" cy="3580624"/>
              <a:chOff x="76200" y="231380"/>
              <a:chExt cx="4876800" cy="3580624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 flipH="1">
                <a:off x="1141414" y="231380"/>
                <a:ext cx="3175" cy="35806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76200" y="991628"/>
                <a:ext cx="4876800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1"/>
            <p:cNvSpPr txBox="1">
              <a:spLocks noChangeArrowheads="1"/>
            </p:cNvSpPr>
            <p:nvPr/>
          </p:nvSpPr>
          <p:spPr bwMode="auto">
            <a:xfrm>
              <a:off x="-76198" y="-197530"/>
              <a:ext cx="1219198" cy="1212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GB" sz="2800" dirty="0"/>
                <a:t>Stem (Tens)</a:t>
              </a:r>
            </a:p>
          </p:txBody>
        </p:sp>
        <p:sp>
          <p:nvSpPr>
            <p:cNvPr id="12" name="TextBox 13"/>
            <p:cNvSpPr txBox="1">
              <a:spLocks noChangeArrowheads="1"/>
            </p:cNvSpPr>
            <p:nvPr/>
          </p:nvSpPr>
          <p:spPr bwMode="auto">
            <a:xfrm>
              <a:off x="1141414" y="-197530"/>
              <a:ext cx="3811585" cy="1212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GB" sz="2800" dirty="0"/>
                <a:t>Leaf                              (Units)</a:t>
              </a:r>
            </a:p>
          </p:txBody>
        </p:sp>
        <p:sp>
          <p:nvSpPr>
            <p:cNvPr id="13" name="TextBox 14"/>
            <p:cNvSpPr txBox="1">
              <a:spLocks noChangeArrowheads="1"/>
            </p:cNvSpPr>
            <p:nvPr/>
          </p:nvSpPr>
          <p:spPr bwMode="auto">
            <a:xfrm>
              <a:off x="1143000" y="991810"/>
              <a:ext cx="609600" cy="665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GB" sz="28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4" name="TextBox 15"/>
            <p:cNvSpPr txBox="1">
              <a:spLocks noChangeArrowheads="1"/>
            </p:cNvSpPr>
            <p:nvPr/>
          </p:nvSpPr>
          <p:spPr bwMode="auto">
            <a:xfrm>
              <a:off x="76200" y="991810"/>
              <a:ext cx="1066800" cy="665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GB" sz="28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" name="TextBox 16"/>
            <p:cNvSpPr txBox="1">
              <a:spLocks noChangeArrowheads="1"/>
            </p:cNvSpPr>
            <p:nvPr/>
          </p:nvSpPr>
          <p:spPr bwMode="auto">
            <a:xfrm>
              <a:off x="76200" y="1753811"/>
              <a:ext cx="1066800" cy="665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GB" sz="28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6" name="TextBox 17"/>
            <p:cNvSpPr txBox="1">
              <a:spLocks noChangeArrowheads="1"/>
            </p:cNvSpPr>
            <p:nvPr/>
          </p:nvSpPr>
          <p:spPr bwMode="auto">
            <a:xfrm>
              <a:off x="76200" y="2449789"/>
              <a:ext cx="1066800" cy="665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GB" sz="28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7" name="TextBox 19"/>
            <p:cNvSpPr txBox="1">
              <a:spLocks noChangeArrowheads="1"/>
            </p:cNvSpPr>
            <p:nvPr/>
          </p:nvSpPr>
          <p:spPr bwMode="auto">
            <a:xfrm>
              <a:off x="76200" y="3212584"/>
              <a:ext cx="1066800" cy="665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GB" sz="28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8" name="TextBox 20"/>
            <p:cNvSpPr txBox="1">
              <a:spLocks noChangeArrowheads="1"/>
            </p:cNvSpPr>
            <p:nvPr/>
          </p:nvSpPr>
          <p:spPr bwMode="auto">
            <a:xfrm>
              <a:off x="1752601" y="991810"/>
              <a:ext cx="609600" cy="665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GB" sz="280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9" name="TextBox 21"/>
            <p:cNvSpPr txBox="1">
              <a:spLocks noChangeArrowheads="1"/>
            </p:cNvSpPr>
            <p:nvPr/>
          </p:nvSpPr>
          <p:spPr bwMode="auto">
            <a:xfrm>
              <a:off x="2362200" y="991810"/>
              <a:ext cx="609600" cy="665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GB" sz="280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0" name="TextBox 25"/>
            <p:cNvSpPr txBox="1">
              <a:spLocks noChangeArrowheads="1"/>
            </p:cNvSpPr>
            <p:nvPr/>
          </p:nvSpPr>
          <p:spPr bwMode="auto">
            <a:xfrm>
              <a:off x="1143000" y="1753811"/>
              <a:ext cx="609600" cy="665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GB" sz="28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1" name="TextBox 26"/>
            <p:cNvSpPr txBox="1">
              <a:spLocks noChangeArrowheads="1"/>
            </p:cNvSpPr>
            <p:nvPr/>
          </p:nvSpPr>
          <p:spPr bwMode="auto">
            <a:xfrm>
              <a:off x="1752601" y="1753811"/>
              <a:ext cx="609600" cy="665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GB" sz="28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2" name="TextBox 27"/>
            <p:cNvSpPr txBox="1">
              <a:spLocks noChangeArrowheads="1"/>
            </p:cNvSpPr>
            <p:nvPr/>
          </p:nvSpPr>
          <p:spPr bwMode="auto">
            <a:xfrm>
              <a:off x="2362200" y="1753811"/>
              <a:ext cx="609600" cy="665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GB" sz="280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3" name="TextBox 28"/>
            <p:cNvSpPr txBox="1">
              <a:spLocks noChangeArrowheads="1"/>
            </p:cNvSpPr>
            <p:nvPr/>
          </p:nvSpPr>
          <p:spPr bwMode="auto">
            <a:xfrm>
              <a:off x="2971800" y="1753811"/>
              <a:ext cx="609600" cy="665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GB" sz="280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24" name="TextBox 29"/>
            <p:cNvSpPr txBox="1">
              <a:spLocks noChangeArrowheads="1"/>
            </p:cNvSpPr>
            <p:nvPr/>
          </p:nvSpPr>
          <p:spPr bwMode="auto">
            <a:xfrm>
              <a:off x="3581401" y="1763990"/>
              <a:ext cx="609600" cy="665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GB" sz="280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25" name="TextBox 31"/>
            <p:cNvSpPr txBox="1">
              <a:spLocks noChangeArrowheads="1"/>
            </p:cNvSpPr>
            <p:nvPr/>
          </p:nvSpPr>
          <p:spPr bwMode="auto">
            <a:xfrm>
              <a:off x="1143000" y="2439610"/>
              <a:ext cx="609600" cy="665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GB" sz="28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6" name="TextBox 32"/>
            <p:cNvSpPr txBox="1">
              <a:spLocks noChangeArrowheads="1"/>
            </p:cNvSpPr>
            <p:nvPr/>
          </p:nvSpPr>
          <p:spPr bwMode="auto">
            <a:xfrm>
              <a:off x="1752601" y="2439610"/>
              <a:ext cx="609600" cy="665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GB" sz="28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7" name="TextBox 33"/>
            <p:cNvSpPr txBox="1">
              <a:spLocks noChangeArrowheads="1"/>
            </p:cNvSpPr>
            <p:nvPr/>
          </p:nvSpPr>
          <p:spPr bwMode="auto">
            <a:xfrm>
              <a:off x="2362200" y="2439610"/>
              <a:ext cx="609600" cy="665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GB" sz="280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8" name="TextBox 34"/>
            <p:cNvSpPr txBox="1">
              <a:spLocks noChangeArrowheads="1"/>
            </p:cNvSpPr>
            <p:nvPr/>
          </p:nvSpPr>
          <p:spPr bwMode="auto">
            <a:xfrm>
              <a:off x="2971800" y="2439610"/>
              <a:ext cx="609600" cy="665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GB" sz="280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9" name="TextBox 37"/>
            <p:cNvSpPr txBox="1">
              <a:spLocks noChangeArrowheads="1"/>
            </p:cNvSpPr>
            <p:nvPr/>
          </p:nvSpPr>
          <p:spPr bwMode="auto">
            <a:xfrm>
              <a:off x="1143000" y="3202405"/>
              <a:ext cx="609600" cy="665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GB" sz="28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0" name="TextBox 38"/>
            <p:cNvSpPr txBox="1">
              <a:spLocks noChangeArrowheads="1"/>
            </p:cNvSpPr>
            <p:nvPr/>
          </p:nvSpPr>
          <p:spPr bwMode="auto">
            <a:xfrm>
              <a:off x="1752601" y="3202405"/>
              <a:ext cx="609600" cy="665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GB" sz="2800">
                  <a:solidFill>
                    <a:srgbClr val="FF0000"/>
                  </a:solidFill>
                </a:rPr>
                <a:t>7</a:t>
              </a:r>
            </a:p>
          </p:txBody>
        </p: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7570887" y="2714735"/>
            <a:ext cx="3841708" cy="1697689"/>
            <a:chOff x="0" y="0"/>
            <a:chExt cx="2657710" cy="1060362"/>
          </a:xfrm>
        </p:grpSpPr>
        <p:grpSp>
          <p:nvGrpSpPr>
            <p:cNvPr id="34" name="Group 33"/>
            <p:cNvGrpSpPr>
              <a:grpSpLocks/>
            </p:cNvGrpSpPr>
            <p:nvPr/>
          </p:nvGrpSpPr>
          <p:grpSpPr bwMode="auto">
            <a:xfrm>
              <a:off x="0" y="0"/>
              <a:ext cx="2657710" cy="1060362"/>
              <a:chOff x="0" y="0"/>
              <a:chExt cx="3204882" cy="1064214"/>
            </a:xfrm>
          </p:grpSpPr>
          <p:sp>
            <p:nvSpPr>
              <p:cNvPr id="36" name="TextBox 4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600200" cy="355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GB" sz="2400" b="1"/>
                  <a:t>Key:</a:t>
                </a:r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130186" y="709211"/>
                <a:ext cx="1904933" cy="159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53"/>
              <p:cNvSpPr txBox="1">
                <a:spLocks noChangeArrowheads="1"/>
              </p:cNvSpPr>
              <p:nvPr/>
            </p:nvSpPr>
            <p:spPr bwMode="auto">
              <a:xfrm>
                <a:off x="129987" y="398577"/>
                <a:ext cx="854152" cy="355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GB" sz="2400"/>
                  <a:t>Stem</a:t>
                </a:r>
              </a:p>
            </p:txBody>
          </p:sp>
          <p:sp>
            <p:nvSpPr>
              <p:cNvPr id="39" name="TextBox 55"/>
              <p:cNvSpPr txBox="1">
                <a:spLocks noChangeArrowheads="1"/>
              </p:cNvSpPr>
              <p:nvPr/>
            </p:nvSpPr>
            <p:spPr bwMode="auto">
              <a:xfrm>
                <a:off x="865094" y="398577"/>
                <a:ext cx="1167653" cy="355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GB" sz="2400" dirty="0"/>
                  <a:t>Leaf</a:t>
                </a:r>
              </a:p>
            </p:txBody>
          </p:sp>
          <p:sp>
            <p:nvSpPr>
              <p:cNvPr id="40" name="TextBox 57"/>
              <p:cNvSpPr txBox="1">
                <a:spLocks noChangeArrowheads="1"/>
              </p:cNvSpPr>
              <p:nvPr/>
            </p:nvSpPr>
            <p:spPr bwMode="auto">
              <a:xfrm>
                <a:off x="891987" y="708892"/>
                <a:ext cx="1167652" cy="355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GB" sz="240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41" name="TextBox 58"/>
              <p:cNvSpPr txBox="1">
                <a:spLocks noChangeArrowheads="1"/>
              </p:cNvSpPr>
              <p:nvPr/>
            </p:nvSpPr>
            <p:spPr bwMode="auto">
              <a:xfrm>
                <a:off x="206188" y="708892"/>
                <a:ext cx="685800" cy="355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GB" sz="240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42" name="TextBox 60"/>
              <p:cNvSpPr txBox="1">
                <a:spLocks noChangeArrowheads="1"/>
              </p:cNvSpPr>
              <p:nvPr/>
            </p:nvSpPr>
            <p:spPr bwMode="auto">
              <a:xfrm>
                <a:off x="2187389" y="556492"/>
                <a:ext cx="380999" cy="355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GB" sz="2400" dirty="0"/>
                  <a:t>=</a:t>
                </a:r>
              </a:p>
            </p:txBody>
          </p:sp>
          <p:sp>
            <p:nvSpPr>
              <p:cNvPr id="43" name="TextBox 61"/>
              <p:cNvSpPr txBox="1">
                <a:spLocks noChangeArrowheads="1"/>
              </p:cNvSpPr>
              <p:nvPr/>
            </p:nvSpPr>
            <p:spPr bwMode="auto">
              <a:xfrm>
                <a:off x="2519082" y="556490"/>
                <a:ext cx="685800" cy="355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GB" sz="2400">
                    <a:solidFill>
                      <a:srgbClr val="FF0000"/>
                    </a:solidFill>
                  </a:rPr>
                  <a:t>14</a:t>
                </a:r>
              </a:p>
            </p:txBody>
          </p:sp>
        </p:grpSp>
        <p:cxnSp>
          <p:nvCxnSpPr>
            <p:cNvPr id="35" name="Straight Connector 34"/>
            <p:cNvCxnSpPr>
              <a:cxnSpLocks/>
            </p:cNvCxnSpPr>
            <p:nvPr/>
          </p:nvCxnSpPr>
          <p:spPr>
            <a:xfrm>
              <a:off x="793816" y="476389"/>
              <a:ext cx="0" cy="45519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689284" y="343025"/>
            <a:ext cx="1109262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/>
              <a:t>A </a:t>
            </a:r>
            <a:r>
              <a:rPr lang="en-US" sz="5400" dirty="0">
                <a:solidFill>
                  <a:srgbClr val="FF0000"/>
                </a:solidFill>
              </a:rPr>
              <a:t>stem-and-leaf diagram </a:t>
            </a:r>
            <a:r>
              <a:rPr lang="en-US" sz="5400" dirty="0"/>
              <a:t>can be used to display data items </a:t>
            </a:r>
            <a:r>
              <a:rPr lang="en-US" sz="5400" b="1" dirty="0"/>
              <a:t>in order</a:t>
            </a:r>
            <a:r>
              <a:rPr lang="en-US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525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37650"/>
          <a:stretch/>
        </p:blipFill>
        <p:spPr>
          <a:xfrm>
            <a:off x="235113" y="842763"/>
            <a:ext cx="7495724" cy="43111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64220"/>
          <a:stretch/>
        </p:blipFill>
        <p:spPr>
          <a:xfrm>
            <a:off x="7631082" y="1107622"/>
            <a:ext cx="4155481" cy="431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58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2"/>
          <a:srcRect l="8229" t="11312" r="9472" b="30297"/>
          <a:stretch/>
        </p:blipFill>
        <p:spPr>
          <a:xfrm>
            <a:off x="687186" y="2323477"/>
            <a:ext cx="11006051" cy="4127958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>
            <a:off x="846222" y="334280"/>
            <a:ext cx="101487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</a:rPr>
              <a:t>Back to back </a:t>
            </a:r>
            <a:r>
              <a:rPr lang="en-US" sz="4800" dirty="0"/>
              <a:t>stem-and-leaf diagram </a:t>
            </a:r>
          </a:p>
          <a:p>
            <a:pPr algn="ctr"/>
            <a:r>
              <a:rPr lang="en-US" sz="4800" dirty="0"/>
              <a:t>can be used to compare data.</a:t>
            </a:r>
          </a:p>
        </p:txBody>
      </p:sp>
    </p:spTree>
    <p:extLst>
      <p:ext uri="{BB962C8B-B14F-4D97-AF65-F5344CB8AC3E}">
        <p14:creationId xmlns:p14="http://schemas.microsoft.com/office/powerpoint/2010/main" val="1704212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2"/>
          <a:srcRect r="9056"/>
          <a:stretch/>
        </p:blipFill>
        <p:spPr>
          <a:xfrm>
            <a:off x="244770" y="299702"/>
            <a:ext cx="11818430" cy="6272894"/>
          </a:xfrm>
          <a:prstGeom prst="rect">
            <a:avLst/>
          </a:prstGeom>
        </p:spPr>
      </p:pic>
      <p:pic>
        <p:nvPicPr>
          <p:cNvPr id="3107" name="Straight Connector 2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1488" y="52039838"/>
            <a:ext cx="749300" cy="5743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TextBox 4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00" y="52627213"/>
            <a:ext cx="25825450" cy="650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761615" y="4034445"/>
            <a:ext cx="886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14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61615" y="4519354"/>
            <a:ext cx="886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37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61614" y="5004263"/>
            <a:ext cx="886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35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61614" y="5544647"/>
            <a:ext cx="886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13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61614" y="6029556"/>
            <a:ext cx="1036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18.5</a:t>
            </a:r>
          </a:p>
        </p:txBody>
      </p:sp>
    </p:spTree>
    <p:extLst>
      <p:ext uri="{BB962C8B-B14F-4D97-AF65-F5344CB8AC3E}">
        <p14:creationId xmlns:p14="http://schemas.microsoft.com/office/powerpoint/2010/main" val="35435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586" t="3327" r="8310" b="5908"/>
          <a:stretch/>
        </p:blipFill>
        <p:spPr>
          <a:xfrm>
            <a:off x="349360" y="367118"/>
            <a:ext cx="11734800" cy="61666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05994" y="5303521"/>
            <a:ext cx="886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27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05993" y="5835536"/>
            <a:ext cx="886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17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34895" y="5303520"/>
            <a:ext cx="886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27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34895" y="5835536"/>
            <a:ext cx="886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366379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72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Gale</dc:creator>
  <cp:lastModifiedBy>Stewart Gale</cp:lastModifiedBy>
  <cp:revision>8</cp:revision>
  <dcterms:created xsi:type="dcterms:W3CDTF">2015-11-04T11:31:33Z</dcterms:created>
  <dcterms:modified xsi:type="dcterms:W3CDTF">2021-11-02T04:09:42Z</dcterms:modified>
</cp:coreProperties>
</file>