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BBD60-DCFE-493B-94E2-B89BCF8C2FEB}" v="1" dt="2021-12-15T09:53:08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9F6BBD60-DCFE-493B-94E2-B89BCF8C2FEB}"/>
    <pc:docChg chg="custSel addSld delSld modSld sldOrd">
      <pc:chgData name="Stewart Gale" userId="3647ddd2-6040-41ae-a96d-232c23482af8" providerId="ADAL" clId="{9F6BBD60-DCFE-493B-94E2-B89BCF8C2FEB}" dt="2021-12-15T09:56:45.008" v="26" actId="47"/>
      <pc:docMkLst>
        <pc:docMk/>
      </pc:docMkLst>
      <pc:sldChg chg="del">
        <pc:chgData name="Stewart Gale" userId="3647ddd2-6040-41ae-a96d-232c23482af8" providerId="ADAL" clId="{9F6BBD60-DCFE-493B-94E2-B89BCF8C2FEB}" dt="2021-12-15T09:56:45.008" v="26" actId="47"/>
        <pc:sldMkLst>
          <pc:docMk/>
          <pc:sldMk cId="3392068110" sldId="257"/>
        </pc:sldMkLst>
      </pc:sldChg>
      <pc:sldChg chg="modSp mod">
        <pc:chgData name="Stewart Gale" userId="3647ddd2-6040-41ae-a96d-232c23482af8" providerId="ADAL" clId="{9F6BBD60-DCFE-493B-94E2-B89BCF8C2FEB}" dt="2021-12-15T09:55:46.160" v="25" actId="1076"/>
        <pc:sldMkLst>
          <pc:docMk/>
          <pc:sldMk cId="3174925139" sldId="259"/>
        </pc:sldMkLst>
        <pc:spChg chg="mod">
          <ac:chgData name="Stewart Gale" userId="3647ddd2-6040-41ae-a96d-232c23482af8" providerId="ADAL" clId="{9F6BBD60-DCFE-493B-94E2-B89BCF8C2FEB}" dt="2021-12-15T09:55:41.210" v="24" actId="1076"/>
          <ac:spMkLst>
            <pc:docMk/>
            <pc:sldMk cId="3174925139" sldId="259"/>
            <ac:spMk id="4" creationId="{00000000-0000-0000-0000-000000000000}"/>
          </ac:spMkLst>
        </pc:spChg>
        <pc:picChg chg="mod">
          <ac:chgData name="Stewart Gale" userId="3647ddd2-6040-41ae-a96d-232c23482af8" providerId="ADAL" clId="{9F6BBD60-DCFE-493B-94E2-B89BCF8C2FEB}" dt="2021-12-15T09:55:46.160" v="25" actId="1076"/>
          <ac:picMkLst>
            <pc:docMk/>
            <pc:sldMk cId="3174925139" sldId="259"/>
            <ac:picMk id="6" creationId="{00000000-0000-0000-0000-000000000000}"/>
          </ac:picMkLst>
        </pc:picChg>
      </pc:sldChg>
      <pc:sldChg chg="delSp modSp mod">
        <pc:chgData name="Stewart Gale" userId="3647ddd2-6040-41ae-a96d-232c23482af8" providerId="ADAL" clId="{9F6BBD60-DCFE-493B-94E2-B89BCF8C2FEB}" dt="2021-12-15T09:54:47.901" v="22" actId="1076"/>
        <pc:sldMkLst>
          <pc:docMk/>
          <pc:sldMk cId="728830119" sldId="262"/>
        </pc:sldMkLst>
        <pc:spChg chg="del">
          <ac:chgData name="Stewart Gale" userId="3647ddd2-6040-41ae-a96d-232c23482af8" providerId="ADAL" clId="{9F6BBD60-DCFE-493B-94E2-B89BCF8C2FEB}" dt="2021-12-15T09:52:56.433" v="0" actId="21"/>
          <ac:spMkLst>
            <pc:docMk/>
            <pc:sldMk cId="728830119" sldId="262"/>
            <ac:spMk id="4" creationId="{00000000-0000-0000-0000-000000000000}"/>
          </ac:spMkLst>
        </pc:spChg>
        <pc:spChg chg="mod">
          <ac:chgData name="Stewart Gale" userId="3647ddd2-6040-41ae-a96d-232c23482af8" providerId="ADAL" clId="{9F6BBD60-DCFE-493B-94E2-B89BCF8C2FEB}" dt="2021-12-15T09:54:42.501" v="21" actId="1076"/>
          <ac:spMkLst>
            <pc:docMk/>
            <pc:sldMk cId="728830119" sldId="262"/>
            <ac:spMk id="6" creationId="{00000000-0000-0000-0000-000000000000}"/>
          </ac:spMkLst>
        </pc:spChg>
        <pc:spChg chg="mod">
          <ac:chgData name="Stewart Gale" userId="3647ddd2-6040-41ae-a96d-232c23482af8" providerId="ADAL" clId="{9F6BBD60-DCFE-493B-94E2-B89BCF8C2FEB}" dt="2021-12-15T09:54:47.901" v="22" actId="1076"/>
          <ac:spMkLst>
            <pc:docMk/>
            <pc:sldMk cId="728830119" sldId="262"/>
            <ac:spMk id="10" creationId="{00000000-0000-0000-0000-000000000000}"/>
          </ac:spMkLst>
        </pc:spChg>
        <pc:spChg chg="mod">
          <ac:chgData name="Stewart Gale" userId="3647ddd2-6040-41ae-a96d-232c23482af8" providerId="ADAL" clId="{9F6BBD60-DCFE-493B-94E2-B89BCF8C2FEB}" dt="2021-12-15T09:54:47.901" v="22" actId="1076"/>
          <ac:spMkLst>
            <pc:docMk/>
            <pc:sldMk cId="728830119" sldId="262"/>
            <ac:spMk id="11" creationId="{00000000-0000-0000-0000-000000000000}"/>
          </ac:spMkLst>
        </pc:spChg>
        <pc:spChg chg="mod">
          <ac:chgData name="Stewart Gale" userId="3647ddd2-6040-41ae-a96d-232c23482af8" providerId="ADAL" clId="{9F6BBD60-DCFE-493B-94E2-B89BCF8C2FEB}" dt="2021-12-15T09:54:47.901" v="22" actId="1076"/>
          <ac:spMkLst>
            <pc:docMk/>
            <pc:sldMk cId="728830119" sldId="262"/>
            <ac:spMk id="12" creationId="{00000000-0000-0000-0000-000000000000}"/>
          </ac:spMkLst>
        </pc:spChg>
        <pc:picChg chg="mod">
          <ac:chgData name="Stewart Gale" userId="3647ddd2-6040-41ae-a96d-232c23482af8" providerId="ADAL" clId="{9F6BBD60-DCFE-493B-94E2-B89BCF8C2FEB}" dt="2021-12-15T09:54:42.501" v="21" actId="1076"/>
          <ac:picMkLst>
            <pc:docMk/>
            <pc:sldMk cId="728830119" sldId="262"/>
            <ac:picMk id="8" creationId="{00000000-0000-0000-0000-000000000000}"/>
          </ac:picMkLst>
        </pc:picChg>
      </pc:sldChg>
      <pc:sldChg chg="addSp delSp modSp new mod ord">
        <pc:chgData name="Stewart Gale" userId="3647ddd2-6040-41ae-a96d-232c23482af8" providerId="ADAL" clId="{9F6BBD60-DCFE-493B-94E2-B89BCF8C2FEB}" dt="2021-12-15T09:54:35.465" v="20" actId="1076"/>
        <pc:sldMkLst>
          <pc:docMk/>
          <pc:sldMk cId="940867214" sldId="263"/>
        </pc:sldMkLst>
        <pc:spChg chg="del">
          <ac:chgData name="Stewart Gale" userId="3647ddd2-6040-41ae-a96d-232c23482af8" providerId="ADAL" clId="{9F6BBD60-DCFE-493B-94E2-B89BCF8C2FEB}" dt="2021-12-15T09:53:06.583" v="4" actId="478"/>
          <ac:spMkLst>
            <pc:docMk/>
            <pc:sldMk cId="940867214" sldId="263"/>
            <ac:spMk id="2" creationId="{5F3D88D0-462B-4A02-8F2E-B157A5D2517D}"/>
          </ac:spMkLst>
        </pc:spChg>
        <pc:spChg chg="del">
          <ac:chgData name="Stewart Gale" userId="3647ddd2-6040-41ae-a96d-232c23482af8" providerId="ADAL" clId="{9F6BBD60-DCFE-493B-94E2-B89BCF8C2FEB}" dt="2021-12-15T09:53:06.583" v="4" actId="478"/>
          <ac:spMkLst>
            <pc:docMk/>
            <pc:sldMk cId="940867214" sldId="263"/>
            <ac:spMk id="3" creationId="{4C5DA792-139B-4A4A-86BA-E5EB48F36944}"/>
          </ac:spMkLst>
        </pc:spChg>
        <pc:spChg chg="add mod">
          <ac:chgData name="Stewart Gale" userId="3647ddd2-6040-41ae-a96d-232c23482af8" providerId="ADAL" clId="{9F6BBD60-DCFE-493B-94E2-B89BCF8C2FEB}" dt="2021-12-15T09:54:35.465" v="20" actId="1076"/>
          <ac:spMkLst>
            <pc:docMk/>
            <pc:sldMk cId="940867214" sldId="263"/>
            <ac:spMk id="4" creationId="{4EC6A26D-FA94-48D6-B546-8E5CA03610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AB05C-1A9E-4F9C-85C7-06A4579DC43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46F74-0AA9-43C1-AADC-E779EEA17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6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7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84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4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2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78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17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6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57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5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6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FEA0D-86FB-4C70-BE51-7D906075995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B8EE-48B5-475D-80A8-15C87BE20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4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C6A26D-FA94-48D6-B546-8E5CA0361086}"/>
              </a:ext>
            </a:extLst>
          </p:cNvPr>
          <p:cNvSpPr/>
          <p:nvPr/>
        </p:nvSpPr>
        <p:spPr>
          <a:xfrm>
            <a:off x="133005" y="1710388"/>
            <a:ext cx="118040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LO: Sharing Amounts in a Ratio</a:t>
            </a:r>
            <a:r>
              <a:rPr lang="en-US" sz="9600" dirty="0"/>
              <a:t> 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94086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5465" y="418007"/>
            <a:ext cx="72119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Mr. Gale and Mr. Almond </a:t>
            </a:r>
          </a:p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go into business together.</a:t>
            </a:r>
          </a:p>
        </p:txBody>
      </p:sp>
      <p:pic>
        <p:nvPicPr>
          <p:cNvPr id="1026" name="Picture 2" descr="Image result for cartoon fac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3" t="6907" r="13182" b="14137"/>
          <a:stretch/>
        </p:blipFill>
        <p:spPr bwMode="auto">
          <a:xfrm>
            <a:off x="9903230" y="258131"/>
            <a:ext cx="1740132" cy="197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8767"/>
          <a:stretch/>
        </p:blipFill>
        <p:spPr>
          <a:xfrm>
            <a:off x="180801" y="316144"/>
            <a:ext cx="2069960" cy="18620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9026" y="2828698"/>
            <a:ext cx="1145345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Mr. Gale does twice as many hours work </a:t>
            </a:r>
          </a:p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than Mr. Almond!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7297" y="5239389"/>
            <a:ext cx="88569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Should they get paid the same?</a:t>
            </a:r>
          </a:p>
        </p:txBody>
      </p:sp>
    </p:spTree>
    <p:extLst>
      <p:ext uri="{BB962C8B-B14F-4D97-AF65-F5344CB8AC3E}">
        <p14:creationId xmlns:p14="http://schemas.microsoft.com/office/powerpoint/2010/main" val="422627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6322" y="650763"/>
            <a:ext cx="10956847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5400" dirty="0">
                <a:solidFill>
                  <a:srgbClr val="000000"/>
                </a:solidFill>
                <a:latin typeface="Arial" panose="020B0604020202020204" pitchFamily="34" charset="0"/>
              </a:rPr>
              <a:t>What ratio of money </a:t>
            </a:r>
          </a:p>
          <a:p>
            <a:pPr algn="ctr" fontAlgn="ctr"/>
            <a:r>
              <a:rPr lang="en-US" sz="5400" dirty="0">
                <a:solidFill>
                  <a:srgbClr val="000000"/>
                </a:solidFill>
                <a:latin typeface="Arial" panose="020B0604020202020204" pitchFamily="34" charset="0"/>
              </a:rPr>
              <a:t>should they get if </a:t>
            </a:r>
          </a:p>
          <a:p>
            <a:pPr algn="ctr" fontAlgn="ctr"/>
            <a:r>
              <a:rPr lang="en-US" sz="5400" dirty="0" err="1">
                <a:solidFill>
                  <a:srgbClr val="000000"/>
                </a:solidFill>
                <a:latin typeface="Arial" panose="020B0604020202020204" pitchFamily="34" charset="0"/>
              </a:rPr>
              <a:t>Mr</a:t>
            </a:r>
            <a:r>
              <a:rPr lang="en-US" sz="5400" dirty="0">
                <a:solidFill>
                  <a:srgbClr val="000000"/>
                </a:solidFill>
                <a:latin typeface="Arial" panose="020B0604020202020204" pitchFamily="34" charset="0"/>
              </a:rPr>
              <a:t> Gale does twice as much work?</a:t>
            </a:r>
          </a:p>
        </p:txBody>
      </p:sp>
      <p:pic>
        <p:nvPicPr>
          <p:cNvPr id="1026" name="Picture 2" descr="Image result for cartoon fac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3" t="6907" r="13182" b="14137"/>
          <a:stretch/>
        </p:blipFill>
        <p:spPr bwMode="auto">
          <a:xfrm>
            <a:off x="9903230" y="258131"/>
            <a:ext cx="1740132" cy="197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8767"/>
          <a:stretch/>
        </p:blipFill>
        <p:spPr>
          <a:xfrm>
            <a:off x="358139" y="258131"/>
            <a:ext cx="2069960" cy="18620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97617" y="3463637"/>
            <a:ext cx="2660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/>
              <a:t>2:1</a:t>
            </a:r>
          </a:p>
        </p:txBody>
      </p:sp>
    </p:spTree>
    <p:extLst>
      <p:ext uri="{BB962C8B-B14F-4D97-AF65-F5344CB8AC3E}">
        <p14:creationId xmlns:p14="http://schemas.microsoft.com/office/powerpoint/2010/main" val="31749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rtoon fac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3" t="6907" r="13182" b="14137"/>
          <a:stretch/>
        </p:blipFill>
        <p:spPr bwMode="auto">
          <a:xfrm>
            <a:off x="10257906" y="84440"/>
            <a:ext cx="1740132" cy="197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8767"/>
          <a:stretch/>
        </p:blipFill>
        <p:spPr>
          <a:xfrm>
            <a:off x="81048" y="142453"/>
            <a:ext cx="2069960" cy="1862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0249" y="947730"/>
            <a:ext cx="731579" cy="7405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5988" y="989231"/>
            <a:ext cx="731579" cy="7405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448" y="968497"/>
            <a:ext cx="731579" cy="7405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452" y="279481"/>
            <a:ext cx="731579" cy="7405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2695" y="1045117"/>
            <a:ext cx="731579" cy="7405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1289" y="1054338"/>
            <a:ext cx="731579" cy="7405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764" y="248730"/>
            <a:ext cx="731579" cy="7405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7532" y="985486"/>
            <a:ext cx="731579" cy="7405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287" y="320982"/>
            <a:ext cx="731579" cy="7405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7680" y="340984"/>
            <a:ext cx="731579" cy="7405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0987" y="340984"/>
            <a:ext cx="731579" cy="7405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0073" y="369991"/>
            <a:ext cx="731579" cy="74050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494452" y="1773495"/>
            <a:ext cx="947086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If they earn £12 pounds. </a:t>
            </a:r>
          </a:p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How much should they get each?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524203" y="3469178"/>
            <a:ext cx="26226" cy="32364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441" y="3520837"/>
            <a:ext cx="731579" cy="74050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128" y="3520837"/>
            <a:ext cx="731579" cy="7405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570" y="3520836"/>
            <a:ext cx="731579" cy="74050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9340" y="4350647"/>
            <a:ext cx="731579" cy="74050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27" y="4350647"/>
            <a:ext cx="731579" cy="74050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469" y="4350646"/>
            <a:ext cx="731579" cy="7405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3798" y="5180457"/>
            <a:ext cx="731579" cy="74050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485" y="5180457"/>
            <a:ext cx="731579" cy="74050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927" y="5180456"/>
            <a:ext cx="731579" cy="74050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3798" y="6010267"/>
            <a:ext cx="731579" cy="74050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485" y="6010267"/>
            <a:ext cx="731579" cy="7405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927" y="6010266"/>
            <a:ext cx="731579" cy="740501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888723" y="3589863"/>
            <a:ext cx="355692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00" b="1" dirty="0">
                <a:solidFill>
                  <a:srgbClr val="000000"/>
                </a:solidFill>
                <a:latin typeface="Arial" panose="020B0604020202020204" pitchFamily="34" charset="0"/>
              </a:rPr>
              <a:t>£8 </a:t>
            </a:r>
            <a:endParaRPr lang="en-GB" sz="16600" b="1" dirty="0"/>
          </a:p>
        </p:txBody>
      </p:sp>
      <p:sp>
        <p:nvSpPr>
          <p:cNvPr id="38" name="Rectangle 37"/>
          <p:cNvSpPr/>
          <p:nvPr/>
        </p:nvSpPr>
        <p:spPr>
          <a:xfrm>
            <a:off x="8023814" y="3589863"/>
            <a:ext cx="355692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00" b="1" dirty="0">
                <a:solidFill>
                  <a:srgbClr val="000000"/>
                </a:solidFill>
                <a:latin typeface="Arial" panose="020B0604020202020204" pitchFamily="34" charset="0"/>
              </a:rPr>
              <a:t>£4 </a:t>
            </a:r>
            <a:endParaRPr lang="en-GB" sz="16600" b="1" dirty="0"/>
          </a:p>
        </p:txBody>
      </p:sp>
    </p:spTree>
    <p:extLst>
      <p:ext uri="{BB962C8B-B14F-4D97-AF65-F5344CB8AC3E}">
        <p14:creationId xmlns:p14="http://schemas.microsoft.com/office/powerpoint/2010/main" val="138615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rtoon fac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3" t="6907" r="13182" b="14137"/>
          <a:stretch/>
        </p:blipFill>
        <p:spPr bwMode="auto">
          <a:xfrm>
            <a:off x="10257906" y="84440"/>
            <a:ext cx="1740132" cy="197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8767"/>
          <a:stretch/>
        </p:blipFill>
        <p:spPr>
          <a:xfrm>
            <a:off x="81048" y="142453"/>
            <a:ext cx="2069960" cy="1862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0249" y="947730"/>
            <a:ext cx="731579" cy="7405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5988" y="989231"/>
            <a:ext cx="731579" cy="7405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448" y="968497"/>
            <a:ext cx="731579" cy="7405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452" y="279481"/>
            <a:ext cx="731579" cy="7405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2695" y="1045117"/>
            <a:ext cx="731579" cy="7405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1289" y="1054338"/>
            <a:ext cx="731579" cy="7405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764" y="248730"/>
            <a:ext cx="731579" cy="7405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7532" y="985486"/>
            <a:ext cx="731579" cy="7405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287" y="320982"/>
            <a:ext cx="731579" cy="7405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7680" y="340984"/>
            <a:ext cx="731579" cy="7405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0987" y="340984"/>
            <a:ext cx="731579" cy="7405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0073" y="369991"/>
            <a:ext cx="731579" cy="74050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494452" y="1773495"/>
            <a:ext cx="947086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If they earn £12 pounds. </a:t>
            </a:r>
          </a:p>
          <a:p>
            <a:pPr algn="ctr" font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</a:rPr>
              <a:t>How much should they get each?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177528" y="3528082"/>
                <a:ext cx="3556920" cy="2903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6000" b="1" dirty="0"/>
                  <a:t>Step 2</a:t>
                </a:r>
              </a:p>
              <a:p>
                <a:pPr algn="ctr"/>
                <a:r>
                  <a:rPr lang="en-GB" sz="3600" dirty="0"/>
                  <a:t>Divide the money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6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6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= 4 </a:t>
                </a:r>
                <a:endParaRPr lang="en-GB" sz="60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528" y="3528082"/>
                <a:ext cx="3556920" cy="2903295"/>
              </a:xfrm>
              <a:prstGeom prst="rect">
                <a:avLst/>
              </a:prstGeom>
              <a:blipFill>
                <a:blip r:embed="rId5"/>
                <a:stretch>
                  <a:fillRect l="-3767" t="-6513" r="-3596" b="-5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52800" y="3474673"/>
            <a:ext cx="331398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Step 1</a:t>
            </a:r>
          </a:p>
          <a:p>
            <a:pPr algn="ctr"/>
            <a:r>
              <a:rPr lang="en-GB" sz="4400" dirty="0"/>
              <a:t>Add the ratio</a:t>
            </a:r>
          </a:p>
          <a:p>
            <a:pPr algn="ctr"/>
            <a:r>
              <a:rPr lang="en-GB" sz="4400" dirty="0"/>
              <a:t>2 + 1 = 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162566" y="3529422"/>
            <a:ext cx="35569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/>
              <a:t>Step 3</a:t>
            </a:r>
          </a:p>
          <a:p>
            <a:pPr algn="ctr"/>
            <a:r>
              <a:rPr lang="en-GB" sz="3600" dirty="0"/>
              <a:t>Multiple the ratio</a:t>
            </a:r>
          </a:p>
          <a:p>
            <a:pPr algn="ctr"/>
            <a:r>
              <a:rPr lang="en-GB" sz="5400" dirty="0"/>
              <a:t>2:1</a:t>
            </a:r>
          </a:p>
          <a:p>
            <a:pPr algn="ctr"/>
            <a:r>
              <a:rPr lang="en-GB" sz="5400" b="1" dirty="0"/>
              <a:t>8:4</a:t>
            </a:r>
          </a:p>
        </p:txBody>
      </p:sp>
    </p:spTree>
    <p:extLst>
      <p:ext uri="{BB962C8B-B14F-4D97-AF65-F5344CB8AC3E}">
        <p14:creationId xmlns:p14="http://schemas.microsoft.com/office/powerpoint/2010/main" val="3201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7433" y="547376"/>
            <a:ext cx="89278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/>
              <a:t>Share £30 in the ratio 2:3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265" y="364887"/>
            <a:ext cx="1812889" cy="14729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288364" y="2536097"/>
                <a:ext cx="3556920" cy="2961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6000" b="1" dirty="0"/>
                  <a:t>Step 2</a:t>
                </a:r>
              </a:p>
              <a:p>
                <a:pPr algn="ctr"/>
                <a:r>
                  <a:rPr lang="en-GB" sz="3600" dirty="0"/>
                  <a:t>Divide the money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6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6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= 6 </a:t>
                </a:r>
                <a:endParaRPr lang="en-GB" sz="6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364" y="2536097"/>
                <a:ext cx="3556920" cy="2961773"/>
              </a:xfrm>
              <a:prstGeom prst="rect">
                <a:avLst/>
              </a:prstGeom>
              <a:blipFill>
                <a:blip r:embed="rId3"/>
                <a:stretch>
                  <a:fillRect l="-3767" t="-6173" r="-3596" b="-2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5304" y="2536097"/>
            <a:ext cx="331398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Step 1</a:t>
            </a:r>
          </a:p>
          <a:p>
            <a:pPr algn="ctr"/>
            <a:r>
              <a:rPr lang="en-GB" sz="4400" dirty="0"/>
              <a:t>Add the ratio</a:t>
            </a:r>
          </a:p>
          <a:p>
            <a:pPr algn="ctr"/>
            <a:r>
              <a:rPr lang="en-GB" sz="4400" dirty="0"/>
              <a:t>2 + 3 = 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75248" y="2536097"/>
            <a:ext cx="35569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/>
              <a:t>Step 3</a:t>
            </a:r>
          </a:p>
          <a:p>
            <a:pPr algn="ctr"/>
            <a:r>
              <a:rPr lang="en-GB" sz="3600" dirty="0"/>
              <a:t>Multiple the ratio</a:t>
            </a:r>
          </a:p>
          <a:p>
            <a:pPr algn="ctr"/>
            <a:r>
              <a:rPr lang="en-GB" sz="5400" dirty="0"/>
              <a:t>2:3</a:t>
            </a:r>
          </a:p>
          <a:p>
            <a:pPr algn="ctr"/>
            <a:r>
              <a:rPr lang="en-GB" sz="5400" b="1" dirty="0"/>
              <a:t>12:18</a:t>
            </a:r>
          </a:p>
        </p:txBody>
      </p:sp>
    </p:spTree>
    <p:extLst>
      <p:ext uri="{BB962C8B-B14F-4D97-AF65-F5344CB8AC3E}">
        <p14:creationId xmlns:p14="http://schemas.microsoft.com/office/powerpoint/2010/main" val="72883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Mixing paint</dc:title>
  <dc:creator>Stewart Gale</dc:creator>
  <cp:lastModifiedBy>Stewart Gale</cp:lastModifiedBy>
  <cp:revision>3</cp:revision>
  <dcterms:created xsi:type="dcterms:W3CDTF">2016-03-23T11:13:31Z</dcterms:created>
  <dcterms:modified xsi:type="dcterms:W3CDTF">2021-12-15T09:56:46Z</dcterms:modified>
</cp:coreProperties>
</file>