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77" r:id="rId3"/>
    <p:sldId id="260" r:id="rId4"/>
    <p:sldId id="271" r:id="rId5"/>
    <p:sldId id="272" r:id="rId6"/>
    <p:sldId id="273" r:id="rId7"/>
    <p:sldId id="267" r:id="rId8"/>
    <p:sldId id="275" r:id="rId9"/>
    <p:sldId id="262" r:id="rId10"/>
    <p:sldId id="257" r:id="rId11"/>
    <p:sldId id="258" r:id="rId12"/>
    <p:sldId id="265" r:id="rId13"/>
    <p:sldId id="266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022D6-AED0-44CA-A919-9BF69404D4D9}" v="1" dt="2022-01-06T16:54:44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D5A8A7D7-0113-4081-866C-FB5E2159577C}"/>
    <pc:docChg chg="undo custSel addSld delSld modSld sldOrd">
      <pc:chgData name="Stewart Gale" userId="3647ddd2-6040-41ae-a96d-232c23482af8" providerId="ADAL" clId="{D5A8A7D7-0113-4081-866C-FB5E2159577C}" dt="2021-03-21T04:21:18.299" v="572"/>
      <pc:docMkLst>
        <pc:docMk/>
      </pc:docMkLst>
      <pc:sldChg chg="modSp mod">
        <pc:chgData name="Stewart Gale" userId="3647ddd2-6040-41ae-a96d-232c23482af8" providerId="ADAL" clId="{D5A8A7D7-0113-4081-866C-FB5E2159577C}" dt="2021-03-21T04:18:56.899" v="488" actId="20577"/>
        <pc:sldMkLst>
          <pc:docMk/>
          <pc:sldMk cId="2308056741" sldId="258"/>
        </pc:sldMkLst>
        <pc:spChg chg="mod">
          <ac:chgData name="Stewart Gale" userId="3647ddd2-6040-41ae-a96d-232c23482af8" providerId="ADAL" clId="{D5A8A7D7-0113-4081-866C-FB5E2159577C}" dt="2021-03-09T16:19:00.704" v="479" actId="1076"/>
          <ac:spMkLst>
            <pc:docMk/>
            <pc:sldMk cId="2308056741" sldId="258"/>
            <ac:spMk id="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8:55.587" v="478" actId="403"/>
          <ac:spMkLst>
            <pc:docMk/>
            <pc:sldMk cId="2308056741" sldId="258"/>
            <ac:spMk id="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00.704" v="479" actId="1076"/>
          <ac:spMkLst>
            <pc:docMk/>
            <pc:sldMk cId="2308056741" sldId="258"/>
            <ac:spMk id="7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00.704" v="479" actId="1076"/>
          <ac:spMkLst>
            <pc:docMk/>
            <pc:sldMk cId="2308056741" sldId="258"/>
            <ac:spMk id="8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00.704" v="479" actId="1076"/>
          <ac:spMkLst>
            <pc:docMk/>
            <pc:sldMk cId="2308056741" sldId="258"/>
            <ac:spMk id="9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00.704" v="479" actId="1076"/>
          <ac:spMkLst>
            <pc:docMk/>
            <pc:sldMk cId="2308056741" sldId="258"/>
            <ac:spMk id="10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18:54.992" v="486" actId="20577"/>
          <ac:spMkLst>
            <pc:docMk/>
            <pc:sldMk cId="2308056741" sldId="258"/>
            <ac:spMk id="2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00.704" v="479" actId="1076"/>
          <ac:spMkLst>
            <pc:docMk/>
            <pc:sldMk cId="2308056741" sldId="258"/>
            <ac:spMk id="3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18:56.899" v="488" actId="20577"/>
          <ac:spMkLst>
            <pc:docMk/>
            <pc:sldMk cId="2308056741" sldId="258"/>
            <ac:spMk id="36" creationId="{00000000-0000-0000-0000-000000000000}"/>
          </ac:spMkLst>
        </pc:spChg>
        <pc:picChg chg="mod">
          <ac:chgData name="Stewart Gale" userId="3647ddd2-6040-41ae-a96d-232c23482af8" providerId="ADAL" clId="{D5A8A7D7-0113-4081-866C-FB5E2159577C}" dt="2021-03-09T16:19:00.704" v="479" actId="1076"/>
          <ac:picMkLst>
            <pc:docMk/>
            <pc:sldMk cId="2308056741" sldId="258"/>
            <ac:picMk id="19" creationId="{00000000-0000-0000-0000-000000000000}"/>
          </ac:picMkLst>
        </pc:picChg>
      </pc:sldChg>
      <pc:sldChg chg="del">
        <pc:chgData name="Stewart Gale" userId="3647ddd2-6040-41ae-a96d-232c23482af8" providerId="ADAL" clId="{D5A8A7D7-0113-4081-866C-FB5E2159577C}" dt="2021-03-09T16:18:42.958" v="477" actId="47"/>
        <pc:sldMkLst>
          <pc:docMk/>
          <pc:sldMk cId="155073831" sldId="259"/>
        </pc:sldMkLst>
      </pc:sldChg>
      <pc:sldChg chg="addSp delSp modSp mod ord modAnim">
        <pc:chgData name="Stewart Gale" userId="3647ddd2-6040-41ae-a96d-232c23482af8" providerId="ADAL" clId="{D5A8A7D7-0113-4081-866C-FB5E2159577C}" dt="2021-03-09T16:16:14.953" v="451" actId="1076"/>
        <pc:sldMkLst>
          <pc:docMk/>
          <pc:sldMk cId="3558224752" sldId="260"/>
        </pc:sldMkLst>
        <pc:spChg chg="add mod">
          <ac:chgData name="Stewart Gale" userId="3647ddd2-6040-41ae-a96d-232c23482af8" providerId="ADAL" clId="{D5A8A7D7-0113-4081-866C-FB5E2159577C}" dt="2021-03-09T16:16:13.099" v="450" actId="1076"/>
          <ac:spMkLst>
            <pc:docMk/>
            <pc:sldMk cId="3558224752" sldId="260"/>
            <ac:spMk id="2" creationId="{73AC9C36-2CD3-47D3-9776-F4FF21326956}"/>
          </ac:spMkLst>
        </pc:spChg>
        <pc:spChg chg="add del mod">
          <ac:chgData name="Stewart Gale" userId="3647ddd2-6040-41ae-a96d-232c23482af8" providerId="ADAL" clId="{D5A8A7D7-0113-4081-866C-FB5E2159577C}" dt="2021-03-09T16:05:46.797" v="153" actId="478"/>
          <ac:spMkLst>
            <pc:docMk/>
            <pc:sldMk cId="3558224752" sldId="260"/>
            <ac:spMk id="4" creationId="{CE87F88B-41AF-4204-855C-55868E72D979}"/>
          </ac:spMkLst>
        </pc:spChg>
        <pc:spChg chg="add mod">
          <ac:chgData name="Stewart Gale" userId="3647ddd2-6040-41ae-a96d-232c23482af8" providerId="ADAL" clId="{D5A8A7D7-0113-4081-866C-FB5E2159577C}" dt="2021-03-09T16:16:14.953" v="451" actId="1076"/>
          <ac:spMkLst>
            <pc:docMk/>
            <pc:sldMk cId="3558224752" sldId="260"/>
            <ac:spMk id="5" creationId="{FE63364D-29BB-45F3-B457-DA4632E43B93}"/>
          </ac:spMkLst>
        </pc:spChg>
        <pc:spChg chg="add mod">
          <ac:chgData name="Stewart Gale" userId="3647ddd2-6040-41ae-a96d-232c23482af8" providerId="ADAL" clId="{D5A8A7D7-0113-4081-866C-FB5E2159577C}" dt="2021-03-09T16:06:43.530" v="174" actId="20577"/>
          <ac:spMkLst>
            <pc:docMk/>
            <pc:sldMk cId="3558224752" sldId="260"/>
            <ac:spMk id="6" creationId="{2A75AA78-74DB-4BC1-A70C-E4E089F1FD68}"/>
          </ac:spMkLst>
        </pc:spChg>
        <pc:graphicFrameChg chg="del mod">
          <ac:chgData name="Stewart Gale" userId="3647ddd2-6040-41ae-a96d-232c23482af8" providerId="ADAL" clId="{D5A8A7D7-0113-4081-866C-FB5E2159577C}" dt="2021-03-09T16:03:44.235" v="93" actId="478"/>
          <ac:graphicFrameMkLst>
            <pc:docMk/>
            <pc:sldMk cId="3558224752" sldId="260"/>
            <ac:graphicFrameMk id="316432" creationId="{00000000-0000-0000-0000-000000000000}"/>
          </ac:graphicFrameMkLst>
        </pc:graphicFrameChg>
      </pc:sldChg>
      <pc:sldChg chg="modSp mod">
        <pc:chgData name="Stewart Gale" userId="3647ddd2-6040-41ae-a96d-232c23482af8" providerId="ADAL" clId="{D5A8A7D7-0113-4081-866C-FB5E2159577C}" dt="2021-03-09T16:10:16.625" v="314" actId="1076"/>
        <pc:sldMkLst>
          <pc:docMk/>
          <pc:sldMk cId="2184507063" sldId="261"/>
        </pc:sldMkLst>
        <pc:spChg chg="mod">
          <ac:chgData name="Stewart Gale" userId="3647ddd2-6040-41ae-a96d-232c23482af8" providerId="ADAL" clId="{D5A8A7D7-0113-4081-866C-FB5E2159577C}" dt="2021-03-09T16:10:14.281" v="313" actId="1076"/>
          <ac:spMkLst>
            <pc:docMk/>
            <pc:sldMk cId="2184507063" sldId="261"/>
            <ac:spMk id="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0:16.625" v="314" actId="1076"/>
          <ac:spMkLst>
            <pc:docMk/>
            <pc:sldMk cId="2184507063" sldId="261"/>
            <ac:spMk id="6" creationId="{00000000-0000-0000-0000-000000000000}"/>
          </ac:spMkLst>
        </pc:spChg>
      </pc:sldChg>
      <pc:sldChg chg="addSp modSp mod ord modAnim">
        <pc:chgData name="Stewart Gale" userId="3647ddd2-6040-41ae-a96d-232c23482af8" providerId="ADAL" clId="{D5A8A7D7-0113-4081-866C-FB5E2159577C}" dt="2021-03-09T16:18:18.980" v="474"/>
        <pc:sldMkLst>
          <pc:docMk/>
          <pc:sldMk cId="1473417761" sldId="262"/>
        </pc:sldMkLst>
        <pc:graphicFrameChg chg="add mod modGraphic">
          <ac:chgData name="Stewart Gale" userId="3647ddd2-6040-41ae-a96d-232c23482af8" providerId="ADAL" clId="{D5A8A7D7-0113-4081-866C-FB5E2159577C}" dt="2021-03-09T16:18:00.156" v="472" actId="113"/>
          <ac:graphicFrameMkLst>
            <pc:docMk/>
            <pc:sldMk cId="1473417761" sldId="262"/>
            <ac:graphicFrameMk id="2" creationId="{087436A2-6763-4A27-A57A-97D2A7AD3506}"/>
          </ac:graphicFrameMkLst>
        </pc:graphicFrameChg>
        <pc:graphicFrameChg chg="modGraphic">
          <ac:chgData name="Stewart Gale" userId="3647ddd2-6040-41ae-a96d-232c23482af8" providerId="ADAL" clId="{D5A8A7D7-0113-4081-866C-FB5E2159577C}" dt="2021-03-09T16:17:12.023" v="461" actId="20577"/>
          <ac:graphicFrameMkLst>
            <pc:docMk/>
            <pc:sldMk cId="1473417761" sldId="262"/>
            <ac:graphicFrameMk id="4" creationId="{00000000-0000-0000-0000-000000000000}"/>
          </ac:graphicFrameMkLst>
        </pc:graphicFrameChg>
      </pc:sldChg>
      <pc:sldChg chg="modSp mod">
        <pc:chgData name="Stewart Gale" userId="3647ddd2-6040-41ae-a96d-232c23482af8" providerId="ADAL" clId="{D5A8A7D7-0113-4081-866C-FB5E2159577C}" dt="2021-03-21T04:19:21.206" v="492" actId="20577"/>
        <pc:sldMkLst>
          <pc:docMk/>
          <pc:sldMk cId="3398538282" sldId="265"/>
        </pc:sldMkLst>
        <pc:spChg chg="mod">
          <ac:chgData name="Stewart Gale" userId="3647ddd2-6040-41ae-a96d-232c23482af8" providerId="ADAL" clId="{D5A8A7D7-0113-4081-866C-FB5E2159577C}" dt="2021-03-09T16:19:11.591" v="482" actId="1076"/>
          <ac:spMkLst>
            <pc:docMk/>
            <pc:sldMk cId="3398538282" sldId="265"/>
            <ac:spMk id="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08.482" v="481" actId="1076"/>
          <ac:spMkLst>
            <pc:docMk/>
            <pc:sldMk cId="3398538282" sldId="265"/>
            <ac:spMk id="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11.591" v="482" actId="1076"/>
          <ac:spMkLst>
            <pc:docMk/>
            <pc:sldMk cId="3398538282" sldId="265"/>
            <ac:spMk id="7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11.591" v="482" actId="1076"/>
          <ac:spMkLst>
            <pc:docMk/>
            <pc:sldMk cId="3398538282" sldId="265"/>
            <ac:spMk id="8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11.591" v="482" actId="1076"/>
          <ac:spMkLst>
            <pc:docMk/>
            <pc:sldMk cId="3398538282" sldId="265"/>
            <ac:spMk id="9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11.591" v="482" actId="1076"/>
          <ac:spMkLst>
            <pc:docMk/>
            <pc:sldMk cId="3398538282" sldId="265"/>
            <ac:spMk id="10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19:18.806" v="490" actId="20577"/>
          <ac:spMkLst>
            <pc:docMk/>
            <pc:sldMk cId="3398538282" sldId="265"/>
            <ac:spMk id="2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11.591" v="482" actId="1076"/>
          <ac:spMkLst>
            <pc:docMk/>
            <pc:sldMk cId="3398538282" sldId="265"/>
            <ac:spMk id="3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19:21.206" v="492" actId="20577"/>
          <ac:spMkLst>
            <pc:docMk/>
            <pc:sldMk cId="3398538282" sldId="265"/>
            <ac:spMk id="36" creationId="{00000000-0000-0000-0000-000000000000}"/>
          </ac:spMkLst>
        </pc:spChg>
        <pc:picChg chg="mod">
          <ac:chgData name="Stewart Gale" userId="3647ddd2-6040-41ae-a96d-232c23482af8" providerId="ADAL" clId="{D5A8A7D7-0113-4081-866C-FB5E2159577C}" dt="2021-03-09T16:19:11.591" v="482" actId="1076"/>
          <ac:picMkLst>
            <pc:docMk/>
            <pc:sldMk cId="3398538282" sldId="265"/>
            <ac:picMk id="12" creationId="{00000000-0000-0000-0000-000000000000}"/>
          </ac:picMkLst>
        </pc:picChg>
      </pc:sldChg>
      <pc:sldChg chg="modSp mod">
        <pc:chgData name="Stewart Gale" userId="3647ddd2-6040-41ae-a96d-232c23482af8" providerId="ADAL" clId="{D5A8A7D7-0113-4081-866C-FB5E2159577C}" dt="2021-03-21T04:19:41.716" v="496" actId="20577"/>
        <pc:sldMkLst>
          <pc:docMk/>
          <pc:sldMk cId="2047009452" sldId="266"/>
        </pc:sldMkLst>
        <pc:spChg chg="mod">
          <ac:chgData name="Stewart Gale" userId="3647ddd2-6040-41ae-a96d-232c23482af8" providerId="ADAL" clId="{D5A8A7D7-0113-4081-866C-FB5E2159577C}" dt="2021-03-09T16:19:20.010" v="484" actId="1076"/>
          <ac:spMkLst>
            <pc:docMk/>
            <pc:sldMk cId="2047009452" sldId="266"/>
            <ac:spMk id="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15.613" v="483" actId="403"/>
          <ac:spMkLst>
            <pc:docMk/>
            <pc:sldMk cId="2047009452" sldId="266"/>
            <ac:spMk id="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20.010" v="484" actId="1076"/>
          <ac:spMkLst>
            <pc:docMk/>
            <pc:sldMk cId="2047009452" sldId="266"/>
            <ac:spMk id="7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20.010" v="484" actId="1076"/>
          <ac:spMkLst>
            <pc:docMk/>
            <pc:sldMk cId="2047009452" sldId="266"/>
            <ac:spMk id="8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20.010" v="484" actId="1076"/>
          <ac:spMkLst>
            <pc:docMk/>
            <pc:sldMk cId="2047009452" sldId="266"/>
            <ac:spMk id="9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20.010" v="484" actId="1076"/>
          <ac:spMkLst>
            <pc:docMk/>
            <pc:sldMk cId="2047009452" sldId="266"/>
            <ac:spMk id="10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19:38.810" v="494" actId="20577"/>
          <ac:spMkLst>
            <pc:docMk/>
            <pc:sldMk cId="2047009452" sldId="266"/>
            <ac:spMk id="2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9:20.010" v="484" actId="1076"/>
          <ac:spMkLst>
            <pc:docMk/>
            <pc:sldMk cId="2047009452" sldId="266"/>
            <ac:spMk id="3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19:41.716" v="496" actId="20577"/>
          <ac:spMkLst>
            <pc:docMk/>
            <pc:sldMk cId="2047009452" sldId="266"/>
            <ac:spMk id="36" creationId="{00000000-0000-0000-0000-000000000000}"/>
          </ac:spMkLst>
        </pc:spChg>
        <pc:picChg chg="mod">
          <ac:chgData name="Stewart Gale" userId="3647ddd2-6040-41ae-a96d-232c23482af8" providerId="ADAL" clId="{D5A8A7D7-0113-4081-866C-FB5E2159577C}" dt="2021-03-09T16:19:20.010" v="484" actId="1076"/>
          <ac:picMkLst>
            <pc:docMk/>
            <pc:sldMk cId="2047009452" sldId="266"/>
            <ac:picMk id="13" creationId="{00000000-0000-0000-0000-000000000000}"/>
          </ac:picMkLst>
        </pc:picChg>
      </pc:sldChg>
      <pc:sldChg chg="addSp delSp modSp mod ord delAnim">
        <pc:chgData name="Stewart Gale" userId="3647ddd2-6040-41ae-a96d-232c23482af8" providerId="ADAL" clId="{D5A8A7D7-0113-4081-866C-FB5E2159577C}" dt="2021-03-09T16:13:16.327" v="417" actId="1076"/>
        <pc:sldMkLst>
          <pc:docMk/>
          <pc:sldMk cId="2455539059" sldId="267"/>
        </pc:sldMkLst>
        <pc:spChg chg="mod">
          <ac:chgData name="Stewart Gale" userId="3647ddd2-6040-41ae-a96d-232c23482af8" providerId="ADAL" clId="{D5A8A7D7-0113-4081-866C-FB5E2159577C}" dt="2021-03-09T16:13:16.327" v="417" actId="1076"/>
          <ac:spMkLst>
            <pc:docMk/>
            <pc:sldMk cId="2455539059" sldId="267"/>
            <ac:spMk id="5" creationId="{00000000-0000-0000-0000-000000000000}"/>
          </ac:spMkLst>
        </pc:spChg>
        <pc:spChg chg="del">
          <ac:chgData name="Stewart Gale" userId="3647ddd2-6040-41ae-a96d-232c23482af8" providerId="ADAL" clId="{D5A8A7D7-0113-4081-866C-FB5E2159577C}" dt="2021-03-09T16:11:44.114" v="324" actId="478"/>
          <ac:spMkLst>
            <pc:docMk/>
            <pc:sldMk cId="2455539059" sldId="267"/>
            <ac:spMk id="6" creationId="{00000000-0000-0000-0000-000000000000}"/>
          </ac:spMkLst>
        </pc:spChg>
        <pc:spChg chg="add mod">
          <ac:chgData name="Stewart Gale" userId="3647ddd2-6040-41ae-a96d-232c23482af8" providerId="ADAL" clId="{D5A8A7D7-0113-4081-866C-FB5E2159577C}" dt="2021-03-09T16:13:11.737" v="416" actId="1076"/>
          <ac:spMkLst>
            <pc:docMk/>
            <pc:sldMk cId="2455539059" sldId="267"/>
            <ac:spMk id="8" creationId="{934BAEBC-7648-4343-A4A3-C0D2F6D8C397}"/>
          </ac:spMkLst>
        </pc:spChg>
        <pc:picChg chg="mod">
          <ac:chgData name="Stewart Gale" userId="3647ddd2-6040-41ae-a96d-232c23482af8" providerId="ADAL" clId="{D5A8A7D7-0113-4081-866C-FB5E2159577C}" dt="2021-03-09T16:13:08.753" v="415" actId="1076"/>
          <ac:picMkLst>
            <pc:docMk/>
            <pc:sldMk cId="2455539059" sldId="267"/>
            <ac:picMk id="7" creationId="{00000000-0000-0000-0000-000000000000}"/>
          </ac:picMkLst>
        </pc:picChg>
      </pc:sldChg>
      <pc:sldChg chg="delSp modSp add del mod delAnim">
        <pc:chgData name="Stewart Gale" userId="3647ddd2-6040-41ae-a96d-232c23482af8" providerId="ADAL" clId="{D5A8A7D7-0113-4081-866C-FB5E2159577C}" dt="2021-03-09T16:18:30.631" v="475" actId="47"/>
        <pc:sldMkLst>
          <pc:docMk/>
          <pc:sldMk cId="3063021486" sldId="268"/>
        </pc:sldMkLst>
        <pc:spChg chg="del">
          <ac:chgData name="Stewart Gale" userId="3647ddd2-6040-41ae-a96d-232c23482af8" providerId="ADAL" clId="{D5A8A7D7-0113-4081-866C-FB5E2159577C}" dt="2021-03-09T16:10:37" v="316" actId="478"/>
          <ac:spMkLst>
            <pc:docMk/>
            <pc:sldMk cId="3063021486" sldId="268"/>
            <ac:spMk id="21" creationId="{00000000-0000-0000-0000-000000000000}"/>
          </ac:spMkLst>
        </pc:spChg>
        <pc:spChg chg="del">
          <ac:chgData name="Stewart Gale" userId="3647ddd2-6040-41ae-a96d-232c23482af8" providerId="ADAL" clId="{D5A8A7D7-0113-4081-866C-FB5E2159577C}" dt="2021-03-09T16:10:37" v="316" actId="478"/>
          <ac:spMkLst>
            <pc:docMk/>
            <pc:sldMk cId="3063021486" sldId="268"/>
            <ac:spMk id="22" creationId="{00000000-0000-0000-0000-000000000000}"/>
          </ac:spMkLst>
        </pc:spChg>
        <pc:spChg chg="del">
          <ac:chgData name="Stewart Gale" userId="3647ddd2-6040-41ae-a96d-232c23482af8" providerId="ADAL" clId="{D5A8A7D7-0113-4081-866C-FB5E2159577C}" dt="2021-03-09T16:10:37" v="316" actId="478"/>
          <ac:spMkLst>
            <pc:docMk/>
            <pc:sldMk cId="3063021486" sldId="268"/>
            <ac:spMk id="23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0:46.734" v="319" actId="1076"/>
          <ac:spMkLst>
            <pc:docMk/>
            <pc:sldMk cId="3063021486" sldId="268"/>
            <ac:spMk id="24" creationId="{00000000-0000-0000-0000-000000000000}"/>
          </ac:spMkLst>
        </pc:spChg>
        <pc:spChg chg="del">
          <ac:chgData name="Stewart Gale" userId="3647ddd2-6040-41ae-a96d-232c23482af8" providerId="ADAL" clId="{D5A8A7D7-0113-4081-866C-FB5E2159577C}" dt="2021-03-09T16:10:37" v="316" actId="478"/>
          <ac:spMkLst>
            <pc:docMk/>
            <pc:sldMk cId="3063021486" sldId="268"/>
            <ac:spMk id="25" creationId="{00000000-0000-0000-0000-000000000000}"/>
          </ac:spMkLst>
        </pc:spChg>
        <pc:graphicFrameChg chg="del">
          <ac:chgData name="Stewart Gale" userId="3647ddd2-6040-41ae-a96d-232c23482af8" providerId="ADAL" clId="{D5A8A7D7-0113-4081-866C-FB5E2159577C}" dt="2021-03-09T16:10:37" v="316" actId="478"/>
          <ac:graphicFrameMkLst>
            <pc:docMk/>
            <pc:sldMk cId="3063021486" sldId="268"/>
            <ac:graphicFrameMk id="20" creationId="{00000000-0000-0000-0000-000000000000}"/>
          </ac:graphicFrameMkLst>
        </pc:graphicFrameChg>
        <pc:picChg chg="mod">
          <ac:chgData name="Stewart Gale" userId="3647ddd2-6040-41ae-a96d-232c23482af8" providerId="ADAL" clId="{D5A8A7D7-0113-4081-866C-FB5E2159577C}" dt="2021-03-09T16:10:43.782" v="318" actId="14100"/>
          <ac:picMkLst>
            <pc:docMk/>
            <pc:sldMk cId="3063021486" sldId="268"/>
            <ac:picMk id="19" creationId="{00000000-0000-0000-0000-000000000000}"/>
          </ac:picMkLst>
        </pc:picChg>
      </pc:sldChg>
      <pc:sldChg chg="modSp add del mod">
        <pc:chgData name="Stewart Gale" userId="3647ddd2-6040-41ae-a96d-232c23482af8" providerId="ADAL" clId="{D5A8A7D7-0113-4081-866C-FB5E2159577C}" dt="2021-03-09T16:11:17.147" v="320" actId="47"/>
        <pc:sldMkLst>
          <pc:docMk/>
          <pc:sldMk cId="2862621805" sldId="269"/>
        </pc:sldMkLst>
        <pc:graphicFrameChg chg="mod">
          <ac:chgData name="Stewart Gale" userId="3647ddd2-6040-41ae-a96d-232c23482af8" providerId="ADAL" clId="{D5A8A7D7-0113-4081-866C-FB5E2159577C}" dt="2021-03-09T16:11:17.147" v="320" actId="47"/>
          <ac:graphicFrameMkLst>
            <pc:docMk/>
            <pc:sldMk cId="2862621805" sldId="269"/>
            <ac:graphicFrameMk id="316432" creationId="{00000000-0000-0000-0000-000000000000}"/>
          </ac:graphicFrameMkLst>
        </pc:graphicFrameChg>
      </pc:sldChg>
      <pc:sldChg chg="add del mod">
        <pc:chgData name="Stewart Gale" userId="3647ddd2-6040-41ae-a96d-232c23482af8" providerId="ADAL" clId="{D5A8A7D7-0113-4081-866C-FB5E2159577C}" dt="2021-03-09T16:07:52.874" v="221" actId="47"/>
        <pc:sldMkLst>
          <pc:docMk/>
          <pc:sldMk cId="2214115925" sldId="270"/>
        </pc:sldMkLst>
      </pc:sldChg>
      <pc:sldChg chg="addSp delSp modSp add mod delAnim modAnim">
        <pc:chgData name="Stewart Gale" userId="3647ddd2-6040-41ae-a96d-232c23482af8" providerId="ADAL" clId="{D5A8A7D7-0113-4081-866C-FB5E2159577C}" dt="2021-03-09T16:16:27.167" v="452"/>
        <pc:sldMkLst>
          <pc:docMk/>
          <pc:sldMk cId="1994650358" sldId="271"/>
        </pc:sldMkLst>
        <pc:spChg chg="mod">
          <ac:chgData name="Stewart Gale" userId="3647ddd2-6040-41ae-a96d-232c23482af8" providerId="ADAL" clId="{D5A8A7D7-0113-4081-866C-FB5E2159577C}" dt="2021-03-09T16:08:13.848" v="226" actId="403"/>
          <ac:spMkLst>
            <pc:docMk/>
            <pc:sldMk cId="1994650358" sldId="271"/>
            <ac:spMk id="2" creationId="{73AC9C36-2CD3-47D3-9776-F4FF21326956}"/>
          </ac:spMkLst>
        </pc:spChg>
        <pc:spChg chg="del mod">
          <ac:chgData name="Stewart Gale" userId="3647ddd2-6040-41ae-a96d-232c23482af8" providerId="ADAL" clId="{D5A8A7D7-0113-4081-866C-FB5E2159577C}" dt="2021-03-09T16:07:27.321" v="212" actId="478"/>
          <ac:spMkLst>
            <pc:docMk/>
            <pc:sldMk cId="1994650358" sldId="271"/>
            <ac:spMk id="5" creationId="{FE63364D-29BB-45F3-B457-DA4632E43B93}"/>
          </ac:spMkLst>
        </pc:spChg>
        <pc:spChg chg="add mod">
          <ac:chgData name="Stewart Gale" userId="3647ddd2-6040-41ae-a96d-232c23482af8" providerId="ADAL" clId="{D5A8A7D7-0113-4081-866C-FB5E2159577C}" dt="2021-03-09T16:08:22.683" v="227" actId="1076"/>
          <ac:spMkLst>
            <pc:docMk/>
            <pc:sldMk cId="1994650358" sldId="271"/>
            <ac:spMk id="7" creationId="{2D577637-2BC2-4DA1-BCC8-1D141209E341}"/>
          </ac:spMkLst>
        </pc:spChg>
      </pc:sldChg>
      <pc:sldChg chg="modSp add mod modAnim">
        <pc:chgData name="Stewart Gale" userId="3647ddd2-6040-41ae-a96d-232c23482af8" providerId="ADAL" clId="{D5A8A7D7-0113-4081-866C-FB5E2159577C}" dt="2021-03-09T16:16:30.820" v="453"/>
        <pc:sldMkLst>
          <pc:docMk/>
          <pc:sldMk cId="2284861929" sldId="272"/>
        </pc:sldMkLst>
        <pc:spChg chg="mod">
          <ac:chgData name="Stewart Gale" userId="3647ddd2-6040-41ae-a96d-232c23482af8" providerId="ADAL" clId="{D5A8A7D7-0113-4081-866C-FB5E2159577C}" dt="2021-03-09T16:09:05.882" v="268" actId="403"/>
          <ac:spMkLst>
            <pc:docMk/>
            <pc:sldMk cId="2284861929" sldId="272"/>
            <ac:spMk id="2" creationId="{73AC9C36-2CD3-47D3-9776-F4FF21326956}"/>
          </ac:spMkLst>
        </pc:spChg>
        <pc:spChg chg="mod">
          <ac:chgData name="Stewart Gale" userId="3647ddd2-6040-41ae-a96d-232c23482af8" providerId="ADAL" clId="{D5A8A7D7-0113-4081-866C-FB5E2159577C}" dt="2021-03-09T16:09:13.737" v="269" actId="1076"/>
          <ac:spMkLst>
            <pc:docMk/>
            <pc:sldMk cId="2284861929" sldId="272"/>
            <ac:spMk id="7" creationId="{2D577637-2BC2-4DA1-BCC8-1D141209E341}"/>
          </ac:spMkLst>
        </pc:spChg>
      </pc:sldChg>
      <pc:sldChg chg="modSp add mod">
        <pc:chgData name="Stewart Gale" userId="3647ddd2-6040-41ae-a96d-232c23482af8" providerId="ADAL" clId="{D5A8A7D7-0113-4081-866C-FB5E2159577C}" dt="2021-03-09T16:10:06.300" v="312" actId="1076"/>
        <pc:sldMkLst>
          <pc:docMk/>
          <pc:sldMk cId="2722225620" sldId="273"/>
        </pc:sldMkLst>
        <pc:spChg chg="mod">
          <ac:chgData name="Stewart Gale" userId="3647ddd2-6040-41ae-a96d-232c23482af8" providerId="ADAL" clId="{D5A8A7D7-0113-4081-866C-FB5E2159577C}" dt="2021-03-09T16:10:03.045" v="311" actId="14100"/>
          <ac:spMkLst>
            <pc:docMk/>
            <pc:sldMk cId="2722225620" sldId="273"/>
            <ac:spMk id="2" creationId="{73AC9C36-2CD3-47D3-9776-F4FF21326956}"/>
          </ac:spMkLst>
        </pc:spChg>
        <pc:spChg chg="mod">
          <ac:chgData name="Stewart Gale" userId="3647ddd2-6040-41ae-a96d-232c23482af8" providerId="ADAL" clId="{D5A8A7D7-0113-4081-866C-FB5E2159577C}" dt="2021-03-09T16:10:06.300" v="312" actId="1076"/>
          <ac:spMkLst>
            <pc:docMk/>
            <pc:sldMk cId="2722225620" sldId="273"/>
            <ac:spMk id="5" creationId="{FE63364D-29BB-45F3-B457-DA4632E43B93}"/>
          </ac:spMkLst>
        </pc:spChg>
      </pc:sldChg>
      <pc:sldChg chg="add del">
        <pc:chgData name="Stewart Gale" userId="3647ddd2-6040-41ae-a96d-232c23482af8" providerId="ADAL" clId="{D5A8A7D7-0113-4081-866C-FB5E2159577C}" dt="2021-03-09T16:18:31.422" v="476" actId="47"/>
        <pc:sldMkLst>
          <pc:docMk/>
          <pc:sldMk cId="1242278108" sldId="274"/>
        </pc:sldMkLst>
      </pc:sldChg>
      <pc:sldChg chg="addSp delSp modSp add mod modAnim">
        <pc:chgData name="Stewart Gale" userId="3647ddd2-6040-41ae-a96d-232c23482af8" providerId="ADAL" clId="{D5A8A7D7-0113-4081-866C-FB5E2159577C}" dt="2021-03-21T04:21:18.299" v="572"/>
        <pc:sldMkLst>
          <pc:docMk/>
          <pc:sldMk cId="738766898" sldId="275"/>
        </pc:sldMkLst>
        <pc:spChg chg="del">
          <ac:chgData name="Stewart Gale" userId="3647ddd2-6040-41ae-a96d-232c23482af8" providerId="ADAL" clId="{D5A8A7D7-0113-4081-866C-FB5E2159577C}" dt="2021-03-09T16:13:31.965" v="418" actId="478"/>
          <ac:spMkLst>
            <pc:docMk/>
            <pc:sldMk cId="738766898" sldId="275"/>
            <ac:spMk id="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09T16:15:27.169" v="445" actId="1076"/>
          <ac:spMkLst>
            <pc:docMk/>
            <pc:sldMk cId="738766898" sldId="275"/>
            <ac:spMk id="6" creationId="{00000000-0000-0000-0000-000000000000}"/>
          </ac:spMkLst>
        </pc:spChg>
        <pc:spChg chg="add del mod">
          <ac:chgData name="Stewart Gale" userId="3647ddd2-6040-41ae-a96d-232c23482af8" providerId="ADAL" clId="{D5A8A7D7-0113-4081-866C-FB5E2159577C}" dt="2021-03-09T16:15:13.349" v="438" actId="478"/>
          <ac:spMkLst>
            <pc:docMk/>
            <pc:sldMk cId="738766898" sldId="275"/>
            <ac:spMk id="8" creationId="{CB3FD782-0106-48AF-BCA0-22B65CBBACD6}"/>
          </ac:spMkLst>
        </pc:spChg>
        <pc:picChg chg="mod">
          <ac:chgData name="Stewart Gale" userId="3647ddd2-6040-41ae-a96d-232c23482af8" providerId="ADAL" clId="{D5A8A7D7-0113-4081-866C-FB5E2159577C}" dt="2021-03-09T16:15:18.747" v="441" actId="1076"/>
          <ac:picMkLst>
            <pc:docMk/>
            <pc:sldMk cId="738766898" sldId="275"/>
            <ac:picMk id="7" creationId="{00000000-0000-0000-0000-000000000000}"/>
          </ac:picMkLst>
        </pc:picChg>
      </pc:sldChg>
      <pc:sldChg chg="delSp modSp add mod">
        <pc:chgData name="Stewart Gale" userId="3647ddd2-6040-41ae-a96d-232c23482af8" providerId="ADAL" clId="{D5A8A7D7-0113-4081-866C-FB5E2159577C}" dt="2021-03-21T04:21:07.329" v="571" actId="1076"/>
        <pc:sldMkLst>
          <pc:docMk/>
          <pc:sldMk cId="3064230583" sldId="276"/>
        </pc:sldMkLst>
        <pc:spChg chg="del mod">
          <ac:chgData name="Stewart Gale" userId="3647ddd2-6040-41ae-a96d-232c23482af8" providerId="ADAL" clId="{D5A8A7D7-0113-4081-866C-FB5E2159577C}" dt="2021-03-21T04:20:11.206" v="499" actId="478"/>
          <ac:spMkLst>
            <pc:docMk/>
            <pc:sldMk cId="3064230583" sldId="276"/>
            <ac:spMk id="5" creationId="{00000000-0000-0000-0000-000000000000}"/>
          </ac:spMkLst>
        </pc:spChg>
        <pc:spChg chg="mod">
          <ac:chgData name="Stewart Gale" userId="3647ddd2-6040-41ae-a96d-232c23482af8" providerId="ADAL" clId="{D5A8A7D7-0113-4081-866C-FB5E2159577C}" dt="2021-03-21T04:21:07.329" v="571" actId="1076"/>
          <ac:spMkLst>
            <pc:docMk/>
            <pc:sldMk cId="3064230583" sldId="276"/>
            <ac:spMk id="6" creationId="{00000000-0000-0000-0000-000000000000}"/>
          </ac:spMkLst>
        </pc:spChg>
      </pc:sldChg>
    </pc:docChg>
  </pc:docChgLst>
  <pc:docChgLst>
    <pc:chgData name="Stewart Gale" userId="3647ddd2-6040-41ae-a96d-232c23482af8" providerId="ADAL" clId="{EDC022D6-AED0-44CA-A919-9BF69404D4D9}"/>
    <pc:docChg chg="custSel addSld modSld">
      <pc:chgData name="Stewart Gale" userId="3647ddd2-6040-41ae-a96d-232c23482af8" providerId="ADAL" clId="{EDC022D6-AED0-44CA-A919-9BF69404D4D9}" dt="2022-01-06T16:56:07.815" v="26" actId="1076"/>
      <pc:docMkLst>
        <pc:docMk/>
      </pc:docMkLst>
      <pc:sldChg chg="delSp modSp mod">
        <pc:chgData name="Stewart Gale" userId="3647ddd2-6040-41ae-a96d-232c23482af8" providerId="ADAL" clId="{EDC022D6-AED0-44CA-A919-9BF69404D4D9}" dt="2022-01-06T16:55:04.887" v="9" actId="1076"/>
        <pc:sldMkLst>
          <pc:docMk/>
          <pc:sldMk cId="2184507063" sldId="261"/>
        </pc:sldMkLst>
        <pc:spChg chg="mod">
          <ac:chgData name="Stewart Gale" userId="3647ddd2-6040-41ae-a96d-232c23482af8" providerId="ADAL" clId="{EDC022D6-AED0-44CA-A919-9BF69404D4D9}" dt="2022-01-06T16:55:04.887" v="9" actId="1076"/>
          <ac:spMkLst>
            <pc:docMk/>
            <pc:sldMk cId="2184507063" sldId="261"/>
            <ac:spMk id="4" creationId="{00000000-0000-0000-0000-000000000000}"/>
          </ac:spMkLst>
        </pc:spChg>
        <pc:spChg chg="del">
          <ac:chgData name="Stewart Gale" userId="3647ddd2-6040-41ae-a96d-232c23482af8" providerId="ADAL" clId="{EDC022D6-AED0-44CA-A919-9BF69404D4D9}" dt="2022-01-06T16:54:49.250" v="1" actId="478"/>
          <ac:spMkLst>
            <pc:docMk/>
            <pc:sldMk cId="2184507063" sldId="261"/>
            <ac:spMk id="5" creationId="{00000000-0000-0000-0000-000000000000}"/>
          </ac:spMkLst>
        </pc:spChg>
        <pc:spChg chg="del">
          <ac:chgData name="Stewart Gale" userId="3647ddd2-6040-41ae-a96d-232c23482af8" providerId="ADAL" clId="{EDC022D6-AED0-44CA-A919-9BF69404D4D9}" dt="2022-01-06T16:54:49.250" v="1" actId="478"/>
          <ac:spMkLst>
            <pc:docMk/>
            <pc:sldMk cId="2184507063" sldId="261"/>
            <ac:spMk id="6" creationId="{00000000-0000-0000-0000-000000000000}"/>
          </ac:spMkLst>
        </pc:spChg>
      </pc:sldChg>
      <pc:sldChg chg="delSp modSp mod">
        <pc:chgData name="Stewart Gale" userId="3647ddd2-6040-41ae-a96d-232c23482af8" providerId="ADAL" clId="{EDC022D6-AED0-44CA-A919-9BF69404D4D9}" dt="2022-01-06T16:56:07.815" v="26" actId="1076"/>
        <pc:sldMkLst>
          <pc:docMk/>
          <pc:sldMk cId="3064230583" sldId="276"/>
        </pc:sldMkLst>
        <pc:spChg chg="del">
          <ac:chgData name="Stewart Gale" userId="3647ddd2-6040-41ae-a96d-232c23482af8" providerId="ADAL" clId="{EDC022D6-AED0-44CA-A919-9BF69404D4D9}" dt="2022-01-06T16:55:56.954" v="23" actId="478"/>
          <ac:spMkLst>
            <pc:docMk/>
            <pc:sldMk cId="3064230583" sldId="276"/>
            <ac:spMk id="4" creationId="{00000000-0000-0000-0000-000000000000}"/>
          </ac:spMkLst>
        </pc:spChg>
        <pc:spChg chg="mod">
          <ac:chgData name="Stewart Gale" userId="3647ddd2-6040-41ae-a96d-232c23482af8" providerId="ADAL" clId="{EDC022D6-AED0-44CA-A919-9BF69404D4D9}" dt="2022-01-06T16:56:07.815" v="26" actId="1076"/>
          <ac:spMkLst>
            <pc:docMk/>
            <pc:sldMk cId="3064230583" sldId="276"/>
            <ac:spMk id="6" creationId="{00000000-0000-0000-0000-000000000000}"/>
          </ac:spMkLst>
        </pc:spChg>
      </pc:sldChg>
      <pc:sldChg chg="delSp modSp add mod">
        <pc:chgData name="Stewart Gale" userId="3647ddd2-6040-41ae-a96d-232c23482af8" providerId="ADAL" clId="{EDC022D6-AED0-44CA-A919-9BF69404D4D9}" dt="2022-01-06T16:55:46.580" v="22" actId="1076"/>
        <pc:sldMkLst>
          <pc:docMk/>
          <pc:sldMk cId="4086318812" sldId="277"/>
        </pc:sldMkLst>
        <pc:spChg chg="del">
          <ac:chgData name="Stewart Gale" userId="3647ddd2-6040-41ae-a96d-232c23482af8" providerId="ADAL" clId="{EDC022D6-AED0-44CA-A919-9BF69404D4D9}" dt="2022-01-06T16:55:16.661" v="10" actId="478"/>
          <ac:spMkLst>
            <pc:docMk/>
            <pc:sldMk cId="4086318812" sldId="277"/>
            <ac:spMk id="4" creationId="{00000000-0000-0000-0000-000000000000}"/>
          </ac:spMkLst>
        </pc:spChg>
        <pc:spChg chg="mod">
          <ac:chgData name="Stewart Gale" userId="3647ddd2-6040-41ae-a96d-232c23482af8" providerId="ADAL" clId="{EDC022D6-AED0-44CA-A919-9BF69404D4D9}" dt="2022-01-06T16:55:43.189" v="21" actId="1076"/>
          <ac:spMkLst>
            <pc:docMk/>
            <pc:sldMk cId="4086318812" sldId="277"/>
            <ac:spMk id="5" creationId="{00000000-0000-0000-0000-000000000000}"/>
          </ac:spMkLst>
        </pc:spChg>
        <pc:spChg chg="mod">
          <ac:chgData name="Stewart Gale" userId="3647ddd2-6040-41ae-a96d-232c23482af8" providerId="ADAL" clId="{EDC022D6-AED0-44CA-A919-9BF69404D4D9}" dt="2022-01-06T16:55:46.580" v="22" actId="1076"/>
          <ac:spMkLst>
            <pc:docMk/>
            <pc:sldMk cId="4086318812" sldId="27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870A6-86D8-42F5-A505-1FA7760EE9C1}" type="datetimeFigureOut">
              <a:rPr lang="en-GB" smtClean="0"/>
              <a:t>06/01/2022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20518-4F21-4AFA-B448-737941C7A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37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0494C-7159-4671-A701-896AC3877F0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01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0494C-7159-4671-A701-896AC3877F0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7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0494C-7159-4671-A701-896AC3877F0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623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0494C-7159-4671-A701-896AC3877F0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64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99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6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9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37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6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20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19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02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93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13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23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45F0C-A9F4-4880-92F4-7542CC5A4925}" type="datetimeFigureOut">
              <a:rPr lang="en-GB" smtClean="0"/>
              <a:t>06/01/2022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F6321-3987-43DE-8F1D-7838557F8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2945" y="955189"/>
            <a:ext cx="978130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b="1" u="sng" dirty="0"/>
              <a:t>LO: Relative </a:t>
            </a:r>
          </a:p>
          <a:p>
            <a:pPr algn="ctr"/>
            <a:r>
              <a:rPr lang="en-GB" sz="13800" b="1" u="sng" dirty="0"/>
              <a:t>Frequency</a:t>
            </a:r>
          </a:p>
        </p:txBody>
      </p:sp>
    </p:spTree>
    <p:extLst>
      <p:ext uri="{BB962C8B-B14F-4D97-AF65-F5344CB8AC3E}">
        <p14:creationId xmlns:p14="http://schemas.microsoft.com/office/powerpoint/2010/main" val="2184507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37" y="245615"/>
            <a:ext cx="11466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If you roll three different dice </a:t>
            </a:r>
            <a:r>
              <a:rPr lang="en-US" sz="4800" b="1" dirty="0">
                <a:solidFill>
                  <a:srgbClr val="000000"/>
                </a:solidFill>
              </a:rPr>
              <a:t>6</a:t>
            </a:r>
            <a:r>
              <a:rPr lang="en-US" sz="4800" b="1" i="0" u="none" strike="noStrike" dirty="0">
                <a:solidFill>
                  <a:srgbClr val="000000"/>
                </a:solidFill>
                <a:effectLst/>
              </a:rPr>
              <a:t>0 times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ctr"/>
            <a:r>
              <a:rPr lang="en-US" sz="4800" dirty="0">
                <a:solidFill>
                  <a:srgbClr val="000000"/>
                </a:solidFill>
              </a:rPr>
              <a:t>What can you say about each dice?</a:t>
            </a:r>
            <a:r>
              <a:rPr lang="en-US" sz="4800" dirty="0"/>
              <a:t> </a:t>
            </a:r>
            <a:r>
              <a:rPr lang="en-US" sz="4800" b="0" i="0" u="none" strike="noStrike" dirty="0">
                <a:solidFill>
                  <a:srgbClr val="000000"/>
                </a:solidFill>
                <a:effectLst/>
              </a:rPr>
              <a:t> </a:t>
            </a:r>
            <a:endParaRPr lang="en-GB" sz="48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37615" y="1943707"/>
            <a:ext cx="3088955" cy="4438880"/>
            <a:chOff x="0" y="0"/>
            <a:chExt cx="2057400" cy="3352800"/>
          </a:xfrm>
        </p:grpSpPr>
        <p:sp>
          <p:nvSpPr>
            <p:cNvPr id="7" name="Rounded Rectangle 6"/>
            <p:cNvSpPr/>
            <p:nvPr/>
          </p:nvSpPr>
          <p:spPr>
            <a:xfrm>
              <a:off x="0" y="457200"/>
              <a:ext cx="914400" cy="60960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kern="0" noProof="0" dirty="0">
                  <a:solidFill>
                    <a:srgbClr val="FF0000"/>
                  </a:solidFill>
                  <a:latin typeface="Calibri" panose="020F0502020204030204"/>
                </a:rPr>
                <a:t>2</a:t>
              </a:r>
              <a:r>
                <a:rPr kumimoji="0" lang="en-GB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8</a:t>
              </a:r>
            </a:p>
          </p:txBody>
        </p:sp>
        <p:sp>
          <p:nvSpPr>
            <p:cNvPr id="8" name="TextBox 10"/>
            <p:cNvSpPr txBox="1">
              <a:spLocks noChangeArrowheads="1"/>
            </p:cNvSpPr>
            <p:nvPr/>
          </p:nvSpPr>
          <p:spPr bwMode="auto">
            <a:xfrm>
              <a:off x="0" y="0"/>
              <a:ext cx="914400" cy="48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Even 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143000" y="457200"/>
              <a:ext cx="914400" cy="60960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kern="0" dirty="0">
                  <a:solidFill>
                    <a:srgbClr val="FF0000"/>
                  </a:solidFill>
                  <a:latin typeface="Calibri" panose="020F0502020204030204"/>
                </a:rPr>
                <a:t>3</a:t>
              </a:r>
              <a:r>
                <a:rPr kumimoji="0" lang="en-GB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rPr>
                <a:t>2</a:t>
              </a:r>
            </a:p>
          </p:txBody>
        </p:sp>
        <p:sp>
          <p:nvSpPr>
            <p:cNvPr id="10" name="TextBox 12"/>
            <p:cNvSpPr txBox="1">
              <a:spLocks noChangeArrowheads="1"/>
            </p:cNvSpPr>
            <p:nvPr/>
          </p:nvSpPr>
          <p:spPr bwMode="auto">
            <a:xfrm>
              <a:off x="1143000" y="0"/>
              <a:ext cx="914400" cy="48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Odd 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0" y="1600200"/>
              <a:ext cx="914400" cy="60960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12" name="TextBox 14"/>
            <p:cNvSpPr txBox="1">
              <a:spLocks noChangeArrowheads="1"/>
            </p:cNvSpPr>
            <p:nvPr/>
          </p:nvSpPr>
          <p:spPr bwMode="auto">
            <a:xfrm>
              <a:off x="0" y="1143000"/>
              <a:ext cx="914400" cy="48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Even 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43000" y="1600200"/>
              <a:ext cx="914400" cy="60960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kern="0" dirty="0">
                  <a:solidFill>
                    <a:srgbClr val="0000FF"/>
                  </a:solidFill>
                  <a:latin typeface="Calibri" panose="020F0502020204030204"/>
                </a:rPr>
                <a:t>6</a:t>
              </a:r>
              <a:r>
                <a:rPr kumimoji="0" lang="en-GB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/>
                </a:rPr>
                <a:t>0</a:t>
              </a:r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1143000" y="1143000"/>
              <a:ext cx="914400" cy="48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Odd 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0" y="2743200"/>
              <a:ext cx="914400" cy="60960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kern="0" noProof="0" dirty="0">
                  <a:solidFill>
                    <a:srgbClr val="00CC00"/>
                  </a:solidFill>
                  <a:latin typeface="Calibri" panose="020F0502020204030204"/>
                </a:rPr>
                <a:t>2</a:t>
              </a:r>
              <a:r>
                <a:rPr kumimoji="0" lang="en-GB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CC00"/>
                  </a:solidFill>
                  <a:effectLst/>
                  <a:uLnTx/>
                  <a:uFillTx/>
                  <a:latin typeface="Calibri" panose="020F0502020204030204"/>
                </a:rPr>
                <a:t>0</a:t>
              </a:r>
            </a:p>
          </p:txBody>
        </p: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0" y="2286000"/>
              <a:ext cx="914400" cy="48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Even 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143000" y="2743200"/>
              <a:ext cx="914400" cy="609600"/>
            </a:xfrm>
            <a:prstGeom prst="round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kern="0" dirty="0">
                  <a:solidFill>
                    <a:srgbClr val="00CC00"/>
                  </a:solidFill>
                  <a:latin typeface="Calibri" panose="020F0502020204030204"/>
                </a:rPr>
                <a:t>4</a:t>
              </a:r>
              <a:r>
                <a:rPr kumimoji="0" lang="en-GB" sz="4400" b="0" i="0" u="none" strike="noStrike" kern="0" cap="none" spc="0" normalizeH="0" baseline="0" noProof="0" dirty="0">
                  <a:ln>
                    <a:noFill/>
                  </a:ln>
                  <a:solidFill>
                    <a:srgbClr val="00CC00"/>
                  </a:solidFill>
                  <a:effectLst/>
                  <a:uLnTx/>
                  <a:uFillTx/>
                  <a:latin typeface="Calibri" panose="020F0502020204030204"/>
                </a:rPr>
                <a:t>0</a:t>
              </a:r>
            </a:p>
          </p:txBody>
        </p:sp>
        <p:sp>
          <p:nvSpPr>
            <p:cNvPr id="18" name="TextBox 20"/>
            <p:cNvSpPr txBox="1">
              <a:spLocks noChangeArrowheads="1"/>
            </p:cNvSpPr>
            <p:nvPr/>
          </p:nvSpPr>
          <p:spPr bwMode="auto">
            <a:xfrm>
              <a:off x="1143000" y="2286000"/>
              <a:ext cx="914400" cy="48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Odd 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21470" t="8325" r="19253" b="6105"/>
          <a:stretch/>
        </p:blipFill>
        <p:spPr>
          <a:xfrm>
            <a:off x="3363051" y="2374103"/>
            <a:ext cx="1134738" cy="11568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85" y="3759857"/>
            <a:ext cx="1415667" cy="14156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1437" y="5443193"/>
            <a:ext cx="1194622" cy="114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2385" y="319536"/>
            <a:ext cx="115325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What is the </a:t>
            </a:r>
            <a:r>
              <a:rPr lang="en-US" sz="5400" b="1" i="0" u="none" strike="noStrike" dirty="0">
                <a:solidFill>
                  <a:srgbClr val="000000"/>
                </a:solidFill>
                <a:effectLst/>
              </a:rPr>
              <a:t>e</a:t>
            </a:r>
            <a:r>
              <a:rPr lang="en-US" sz="5400" b="1" dirty="0">
                <a:solidFill>
                  <a:srgbClr val="000000"/>
                </a:solidFill>
              </a:rPr>
              <a:t>xperimental probability </a:t>
            </a:r>
          </a:p>
          <a:p>
            <a:pPr algn="ctr"/>
            <a:r>
              <a:rPr lang="en-US" sz="5400" b="1" dirty="0">
                <a:solidFill>
                  <a:srgbClr val="000000"/>
                </a:solidFill>
              </a:rPr>
              <a:t>(relative frequency)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</a:rPr>
              <a:t> for even and odd of the dice</a:t>
            </a:r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?</a:t>
            </a:r>
            <a:r>
              <a:rPr lang="en-US" sz="5400" dirty="0"/>
              <a:t> </a:t>
            </a:r>
            <a:endParaRPr lang="en-GB" sz="5400" dirty="0"/>
          </a:p>
        </p:txBody>
      </p:sp>
      <p:sp>
        <p:nvSpPr>
          <p:cNvPr id="7" name="Rounded Rectangle 6"/>
          <p:cNvSpPr/>
          <p:nvPr/>
        </p:nvSpPr>
        <p:spPr>
          <a:xfrm>
            <a:off x="5038697" y="3817333"/>
            <a:ext cx="1372869" cy="80706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kern="0" dirty="0">
                <a:solidFill>
                  <a:srgbClr val="FF0000"/>
                </a:solidFill>
                <a:latin typeface="Calibri" panose="020F0502020204030204"/>
              </a:rPr>
              <a:t>2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038697" y="3212031"/>
            <a:ext cx="1372869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54783" y="3817333"/>
            <a:ext cx="1372869" cy="80706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kern="0" dirty="0">
                <a:solidFill>
                  <a:srgbClr val="FF0000"/>
                </a:solidFill>
                <a:latin typeface="Calibri" panose="020F0502020204030204"/>
              </a:rPr>
              <a:t>3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754783" y="3212031"/>
            <a:ext cx="1372869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21470" t="8325" r="19253" b="6105"/>
          <a:stretch/>
        </p:blipFill>
        <p:spPr>
          <a:xfrm>
            <a:off x="9076905" y="4004736"/>
            <a:ext cx="1929863" cy="19675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22"/>
              <p:cNvSpPr/>
              <p:nvPr/>
            </p:nvSpPr>
            <p:spPr>
              <a:xfrm>
                <a:off x="5038697" y="4920155"/>
                <a:ext cx="1399363" cy="1169497"/>
              </a:xfrm>
              <a:prstGeom prst="round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Rounded 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7" y="4920155"/>
                <a:ext cx="1399363" cy="11694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648726" y="3804327"/>
            <a:ext cx="3389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Frequency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7414" y="5181737"/>
            <a:ext cx="416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Relative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le 35"/>
              <p:cNvSpPr/>
              <p:nvPr/>
            </p:nvSpPr>
            <p:spPr>
              <a:xfrm>
                <a:off x="6754783" y="4961183"/>
                <a:ext cx="1399363" cy="1169497"/>
              </a:xfrm>
              <a:prstGeom prst="round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783" y="4961183"/>
                <a:ext cx="1399363" cy="1169497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05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738" y="210772"/>
            <a:ext cx="115325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What is the </a:t>
            </a:r>
            <a:r>
              <a:rPr lang="en-US" sz="5400" b="1" i="0" u="none" strike="noStrike" dirty="0">
                <a:solidFill>
                  <a:srgbClr val="000000"/>
                </a:solidFill>
                <a:effectLst/>
              </a:rPr>
              <a:t>e</a:t>
            </a:r>
            <a:r>
              <a:rPr lang="en-US" sz="5400" b="1" dirty="0">
                <a:solidFill>
                  <a:srgbClr val="000000"/>
                </a:solidFill>
              </a:rPr>
              <a:t>xperimental probability </a:t>
            </a:r>
          </a:p>
          <a:p>
            <a:pPr algn="ctr"/>
            <a:r>
              <a:rPr lang="en-US" sz="5400" b="1" dirty="0">
                <a:solidFill>
                  <a:srgbClr val="000000"/>
                </a:solidFill>
              </a:rPr>
              <a:t>(relative frequency)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</a:rPr>
              <a:t> for even and odd of the dice</a:t>
            </a:r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?</a:t>
            </a:r>
            <a:r>
              <a:rPr lang="en-US" sz="5400" dirty="0"/>
              <a:t> </a:t>
            </a:r>
            <a:endParaRPr lang="en-GB" sz="5400" dirty="0"/>
          </a:p>
        </p:txBody>
      </p:sp>
      <p:sp>
        <p:nvSpPr>
          <p:cNvPr id="7" name="Rounded Rectangle 6"/>
          <p:cNvSpPr/>
          <p:nvPr/>
        </p:nvSpPr>
        <p:spPr>
          <a:xfrm>
            <a:off x="5120584" y="3667208"/>
            <a:ext cx="1372869" cy="80706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120584" y="3061906"/>
            <a:ext cx="1372869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36670" y="3667208"/>
            <a:ext cx="1372869" cy="80706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kern="0" dirty="0">
                <a:solidFill>
                  <a:srgbClr val="0000FF"/>
                </a:solidFill>
                <a:latin typeface="Calibri" panose="020F0502020204030204"/>
              </a:rPr>
              <a:t>6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836670" y="3061906"/>
            <a:ext cx="1372869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22"/>
              <p:cNvSpPr/>
              <p:nvPr/>
            </p:nvSpPr>
            <p:spPr>
              <a:xfrm>
                <a:off x="5120584" y="4770030"/>
                <a:ext cx="1399363" cy="1169497"/>
              </a:xfrm>
              <a:prstGeom prst="round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3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Rounded 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584" y="4770030"/>
                <a:ext cx="1399363" cy="116949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30613" y="3654202"/>
            <a:ext cx="3389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Frequency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9301" y="5031612"/>
            <a:ext cx="416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Relative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le 35"/>
              <p:cNvSpPr/>
              <p:nvPr/>
            </p:nvSpPr>
            <p:spPr>
              <a:xfrm>
                <a:off x="6836670" y="4811058"/>
                <a:ext cx="1399363" cy="1169497"/>
              </a:xfrm>
              <a:prstGeom prst="round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GB" sz="3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670" y="4811058"/>
                <a:ext cx="1399363" cy="11694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0189" y="3708236"/>
            <a:ext cx="2251745" cy="225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53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2385" y="319536"/>
            <a:ext cx="115325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What is the </a:t>
            </a:r>
            <a:r>
              <a:rPr lang="en-US" sz="5400" b="1" i="0" u="none" strike="noStrike" dirty="0">
                <a:solidFill>
                  <a:srgbClr val="000000"/>
                </a:solidFill>
                <a:effectLst/>
              </a:rPr>
              <a:t>e</a:t>
            </a:r>
            <a:r>
              <a:rPr lang="en-US" sz="5400" b="1" dirty="0">
                <a:solidFill>
                  <a:srgbClr val="000000"/>
                </a:solidFill>
              </a:rPr>
              <a:t>xperimental probability </a:t>
            </a:r>
          </a:p>
          <a:p>
            <a:pPr algn="ctr"/>
            <a:r>
              <a:rPr lang="en-US" sz="5400" b="1" dirty="0">
                <a:solidFill>
                  <a:srgbClr val="000000"/>
                </a:solidFill>
              </a:rPr>
              <a:t>(relative frequency)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</a:rPr>
              <a:t> for even and odd of the dice</a:t>
            </a:r>
            <a:r>
              <a:rPr lang="en-US" sz="5400" b="0" i="0" u="none" strike="noStrike" dirty="0">
                <a:solidFill>
                  <a:srgbClr val="000000"/>
                </a:solidFill>
                <a:effectLst/>
              </a:rPr>
              <a:t>?</a:t>
            </a:r>
            <a:r>
              <a:rPr lang="en-US" sz="5400" dirty="0"/>
              <a:t> </a:t>
            </a:r>
            <a:endParaRPr lang="en-GB" sz="5400" dirty="0"/>
          </a:p>
        </p:txBody>
      </p:sp>
      <p:sp>
        <p:nvSpPr>
          <p:cNvPr id="7" name="Rounded Rectangle 6"/>
          <p:cNvSpPr/>
          <p:nvPr/>
        </p:nvSpPr>
        <p:spPr>
          <a:xfrm>
            <a:off x="5209295" y="3733101"/>
            <a:ext cx="1372869" cy="80706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</a:t>
            </a: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209295" y="3127799"/>
            <a:ext cx="1372869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925381" y="3733101"/>
            <a:ext cx="1372869" cy="807069"/>
          </a:xfrm>
          <a:prstGeom prst="roundRect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kern="0" noProof="0" dirty="0">
                <a:solidFill>
                  <a:srgbClr val="00B050"/>
                </a:solidFill>
                <a:latin typeface="Calibri" panose="020F0502020204030204"/>
              </a:rPr>
              <a:t>4</a:t>
            </a: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925381" y="3127799"/>
            <a:ext cx="1372869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ounded Rectangle 22"/>
              <p:cNvSpPr/>
              <p:nvPr/>
            </p:nvSpPr>
            <p:spPr>
              <a:xfrm>
                <a:off x="5209295" y="4835923"/>
                <a:ext cx="1399363" cy="1169497"/>
              </a:xfrm>
              <a:prstGeom prst="round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3" name="Rounded 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295" y="4835923"/>
                <a:ext cx="1399363" cy="1169497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19324" y="3720095"/>
            <a:ext cx="3389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Frequency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88012" y="5097505"/>
            <a:ext cx="4162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Relative Frequency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ounded Rectangle 35"/>
              <p:cNvSpPr/>
              <p:nvPr/>
            </p:nvSpPr>
            <p:spPr>
              <a:xfrm>
                <a:off x="6925381" y="4876951"/>
                <a:ext cx="1399363" cy="1169497"/>
              </a:xfrm>
              <a:prstGeom prst="roundRect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wrap="square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GB" sz="36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36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6" name="Rounded 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381" y="4876951"/>
                <a:ext cx="1399363" cy="116949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2149" y="3953142"/>
            <a:ext cx="2133201" cy="205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0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4044" y="1047401"/>
            <a:ext cx="106402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/>
              <a:t>Relative Frequency is </a:t>
            </a:r>
          </a:p>
          <a:p>
            <a:pPr algn="ctr"/>
            <a:r>
              <a:rPr lang="en-GB" sz="9600" dirty="0"/>
              <a:t>a </a:t>
            </a:r>
            <a:r>
              <a:rPr lang="en-GB" sz="9600" b="1" dirty="0">
                <a:solidFill>
                  <a:srgbClr val="FF0000"/>
                </a:solidFill>
              </a:rPr>
              <a:t>probability</a:t>
            </a:r>
            <a:r>
              <a:rPr lang="en-GB" sz="9600" dirty="0"/>
              <a:t> from an </a:t>
            </a:r>
            <a:r>
              <a:rPr lang="en-GB" sz="9600" b="1" dirty="0">
                <a:solidFill>
                  <a:srgbClr val="FF0000"/>
                </a:solidFill>
              </a:rPr>
              <a:t>experiment</a:t>
            </a:r>
            <a:r>
              <a:rPr lang="en-GB" sz="9600" b="1" dirty="0"/>
              <a:t>.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06423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30089" y="301628"/>
            <a:ext cx="9242658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8800" dirty="0"/>
              <a:t>What is </a:t>
            </a:r>
            <a:r>
              <a:rPr lang="en-US" sz="8800" b="1" dirty="0">
                <a:solidFill>
                  <a:srgbClr val="0000FF"/>
                </a:solidFill>
              </a:rPr>
              <a:t>theoretical </a:t>
            </a:r>
          </a:p>
          <a:p>
            <a:pPr algn="ctr" fontAlgn="ctr"/>
            <a:r>
              <a:rPr lang="en-US" sz="8800" dirty="0"/>
              <a:t>probability?</a:t>
            </a:r>
            <a:endParaRPr lang="en-GB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917171" y="3663137"/>
            <a:ext cx="10468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/>
              <a:t>What is </a:t>
            </a:r>
            <a:r>
              <a:rPr lang="en-GB" sz="8800" b="1" dirty="0">
                <a:solidFill>
                  <a:srgbClr val="FF0000"/>
                </a:solidFill>
              </a:rPr>
              <a:t>experimental </a:t>
            </a:r>
            <a:r>
              <a:rPr lang="en-GB" sz="8800" dirty="0"/>
              <a:t>probability?</a:t>
            </a:r>
          </a:p>
        </p:txBody>
      </p:sp>
    </p:spTree>
    <p:extLst>
      <p:ext uri="{BB962C8B-B14F-4D97-AF65-F5344CB8AC3E}">
        <p14:creationId xmlns:p14="http://schemas.microsoft.com/office/powerpoint/2010/main" val="408631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AC9C36-2CD3-47D3-9776-F4FF21326956}"/>
              </a:ext>
            </a:extLst>
          </p:cNvPr>
          <p:cNvSpPr txBox="1"/>
          <p:nvPr/>
        </p:nvSpPr>
        <p:spPr>
          <a:xfrm>
            <a:off x="577175" y="1770375"/>
            <a:ext cx="110376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The probability of getting three heads in a row.</a:t>
            </a:r>
            <a:endParaRPr lang="en-GB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3364D-29BB-45F3-B457-DA4632E43B93}"/>
              </a:ext>
            </a:extLst>
          </p:cNvPr>
          <p:cNvSpPr txBox="1"/>
          <p:nvPr/>
        </p:nvSpPr>
        <p:spPr>
          <a:xfrm>
            <a:off x="2880046" y="4576101"/>
            <a:ext cx="6179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Theoretical </a:t>
            </a:r>
            <a:endParaRPr lang="en-GB" sz="9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5AA78-74DB-4BC1-A70C-E4E089F1FD68}"/>
              </a:ext>
            </a:extLst>
          </p:cNvPr>
          <p:cNvSpPr txBox="1"/>
          <p:nvPr/>
        </p:nvSpPr>
        <p:spPr>
          <a:xfrm>
            <a:off x="479367" y="257310"/>
            <a:ext cx="113468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/>
              <a:t>Theoretical or Experimental  </a:t>
            </a:r>
            <a:endParaRPr lang="en-GB" sz="7600" b="1" dirty="0"/>
          </a:p>
        </p:txBody>
      </p:sp>
    </p:spTree>
    <p:extLst>
      <p:ext uri="{BB962C8B-B14F-4D97-AF65-F5344CB8AC3E}">
        <p14:creationId xmlns:p14="http://schemas.microsoft.com/office/powerpoint/2010/main" val="355822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AC9C36-2CD3-47D3-9776-F4FF21326956}"/>
              </a:ext>
            </a:extLst>
          </p:cNvPr>
          <p:cNvSpPr txBox="1"/>
          <p:nvPr/>
        </p:nvSpPr>
        <p:spPr>
          <a:xfrm>
            <a:off x="958733" y="1687539"/>
            <a:ext cx="101692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The probability of it raining tomorrow.</a:t>
            </a:r>
            <a:endParaRPr lang="en-GB" sz="8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5AA78-74DB-4BC1-A70C-E4E089F1FD68}"/>
              </a:ext>
            </a:extLst>
          </p:cNvPr>
          <p:cNvSpPr txBox="1"/>
          <p:nvPr/>
        </p:nvSpPr>
        <p:spPr>
          <a:xfrm>
            <a:off x="479367" y="257310"/>
            <a:ext cx="113468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/>
              <a:t>Theoretical or Experimental  </a:t>
            </a:r>
            <a:endParaRPr lang="en-GB" sz="7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577637-2BC2-4DA1-BCC8-1D141209E341}"/>
              </a:ext>
            </a:extLst>
          </p:cNvPr>
          <p:cNvSpPr txBox="1"/>
          <p:nvPr/>
        </p:nvSpPr>
        <p:spPr>
          <a:xfrm>
            <a:off x="2508365" y="4557427"/>
            <a:ext cx="7175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Experimental 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19946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AC9C36-2CD3-47D3-9776-F4FF21326956}"/>
              </a:ext>
            </a:extLst>
          </p:cNvPr>
          <p:cNvSpPr txBox="1"/>
          <p:nvPr/>
        </p:nvSpPr>
        <p:spPr>
          <a:xfrm>
            <a:off x="958733" y="1687539"/>
            <a:ext cx="101692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The probability of </a:t>
            </a:r>
          </a:p>
          <a:p>
            <a:pPr algn="ctr"/>
            <a:r>
              <a:rPr lang="en-US" sz="8000" dirty="0"/>
              <a:t>the next car being red.</a:t>
            </a:r>
            <a:endParaRPr lang="en-GB" sz="8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5AA78-74DB-4BC1-A70C-E4E089F1FD68}"/>
              </a:ext>
            </a:extLst>
          </p:cNvPr>
          <p:cNvSpPr txBox="1"/>
          <p:nvPr/>
        </p:nvSpPr>
        <p:spPr>
          <a:xfrm>
            <a:off x="479367" y="257310"/>
            <a:ext cx="113468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/>
              <a:t>Theoretical or Experimental  </a:t>
            </a:r>
            <a:endParaRPr lang="en-GB" sz="7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577637-2BC2-4DA1-BCC8-1D141209E341}"/>
              </a:ext>
            </a:extLst>
          </p:cNvPr>
          <p:cNvSpPr txBox="1"/>
          <p:nvPr/>
        </p:nvSpPr>
        <p:spPr>
          <a:xfrm>
            <a:off x="2455716" y="4574053"/>
            <a:ext cx="7175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/>
              <a:t>Experimental </a:t>
            </a:r>
            <a:endParaRPr lang="en-GB" sz="9600" b="1" dirty="0"/>
          </a:p>
        </p:txBody>
      </p:sp>
    </p:spTree>
    <p:extLst>
      <p:ext uri="{BB962C8B-B14F-4D97-AF65-F5344CB8AC3E}">
        <p14:creationId xmlns:p14="http://schemas.microsoft.com/office/powerpoint/2010/main" val="228486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3AC9C36-2CD3-47D3-9776-F4FF21326956}"/>
              </a:ext>
            </a:extLst>
          </p:cNvPr>
          <p:cNvSpPr txBox="1"/>
          <p:nvPr/>
        </p:nvSpPr>
        <p:spPr>
          <a:xfrm>
            <a:off x="365760" y="1687539"/>
            <a:ext cx="113053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The probability of rolling consecutive sixes.</a:t>
            </a:r>
            <a:endParaRPr lang="en-GB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3364D-29BB-45F3-B457-DA4632E43B93}"/>
              </a:ext>
            </a:extLst>
          </p:cNvPr>
          <p:cNvSpPr txBox="1"/>
          <p:nvPr/>
        </p:nvSpPr>
        <p:spPr>
          <a:xfrm>
            <a:off x="2928849" y="4529967"/>
            <a:ext cx="61791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Theoretical </a:t>
            </a:r>
            <a:endParaRPr lang="en-GB" sz="9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75AA78-74DB-4BC1-A70C-E4E089F1FD68}"/>
              </a:ext>
            </a:extLst>
          </p:cNvPr>
          <p:cNvSpPr txBox="1"/>
          <p:nvPr/>
        </p:nvSpPr>
        <p:spPr>
          <a:xfrm>
            <a:off x="479367" y="257310"/>
            <a:ext cx="113468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1" dirty="0"/>
              <a:t>Theoretical or Experimental  </a:t>
            </a:r>
            <a:endParaRPr lang="en-GB" sz="7600" b="1" dirty="0"/>
          </a:p>
        </p:txBody>
      </p:sp>
    </p:spTree>
    <p:extLst>
      <p:ext uri="{BB962C8B-B14F-4D97-AF65-F5344CB8AC3E}">
        <p14:creationId xmlns:p14="http://schemas.microsoft.com/office/powerpoint/2010/main" val="272222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72470" y="170115"/>
            <a:ext cx="776045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0" dirty="0"/>
              <a:t>The dice is biased.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7" t="2345" r="14548" b="6146"/>
          <a:stretch>
            <a:fillRect/>
          </a:stretch>
        </p:blipFill>
        <p:spPr bwMode="auto">
          <a:xfrm>
            <a:off x="4692336" y="1493554"/>
            <a:ext cx="2807328" cy="280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34BAEBC-7648-4343-A4A3-C0D2F6D8C397}"/>
              </a:ext>
            </a:extLst>
          </p:cNvPr>
          <p:cNvSpPr/>
          <p:nvPr/>
        </p:nvSpPr>
        <p:spPr>
          <a:xfrm>
            <a:off x="1133936" y="4194924"/>
            <a:ext cx="992412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0" dirty="0"/>
              <a:t>What is the probability </a:t>
            </a:r>
          </a:p>
          <a:p>
            <a:pPr algn="ctr"/>
            <a:r>
              <a:rPr lang="en-GB" sz="8000" dirty="0"/>
              <a:t>of rolling a 5?</a:t>
            </a:r>
          </a:p>
        </p:txBody>
      </p:sp>
    </p:spTree>
    <p:extLst>
      <p:ext uri="{BB962C8B-B14F-4D97-AF65-F5344CB8AC3E}">
        <p14:creationId xmlns:p14="http://schemas.microsoft.com/office/powerpoint/2010/main" val="245553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7060" y="3182461"/>
            <a:ext cx="107178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Roll the dice and record the </a:t>
            </a:r>
          </a:p>
          <a:p>
            <a:pPr algn="ctr"/>
            <a:r>
              <a:rPr lang="en-GB" sz="7200" b="1" dirty="0"/>
              <a:t>Relative Frequency</a:t>
            </a:r>
            <a:r>
              <a:rPr lang="en-GB" sz="7200" dirty="0"/>
              <a:t> </a:t>
            </a:r>
          </a:p>
          <a:p>
            <a:pPr algn="ctr"/>
            <a:r>
              <a:rPr lang="en-GB" sz="7200" dirty="0"/>
              <a:t>of each number.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7" t="2345" r="14548" b="6146"/>
          <a:stretch>
            <a:fillRect/>
          </a:stretch>
        </p:blipFill>
        <p:spPr bwMode="auto">
          <a:xfrm>
            <a:off x="4577721" y="369920"/>
            <a:ext cx="2764773" cy="276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76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41323"/>
              </p:ext>
            </p:extLst>
          </p:nvPr>
        </p:nvGraphicFramePr>
        <p:xfrm>
          <a:off x="2098501" y="176564"/>
          <a:ext cx="8358909" cy="655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303">
                  <a:extLst>
                    <a:ext uri="{9D8B030D-6E8A-4147-A177-3AD203B41FA5}">
                      <a16:colId xmlns:a16="http://schemas.microsoft.com/office/drawing/2014/main" val="2050534906"/>
                    </a:ext>
                  </a:extLst>
                </a:gridCol>
                <a:gridCol w="2786303">
                  <a:extLst>
                    <a:ext uri="{9D8B030D-6E8A-4147-A177-3AD203B41FA5}">
                      <a16:colId xmlns:a16="http://schemas.microsoft.com/office/drawing/2014/main" val="1393182224"/>
                    </a:ext>
                  </a:extLst>
                </a:gridCol>
                <a:gridCol w="2786303">
                  <a:extLst>
                    <a:ext uri="{9D8B030D-6E8A-4147-A177-3AD203B41FA5}">
                      <a16:colId xmlns:a16="http://schemas.microsoft.com/office/drawing/2014/main" val="1784342684"/>
                    </a:ext>
                  </a:extLst>
                </a:gridCol>
              </a:tblGrid>
              <a:tr h="111030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Relative </a:t>
                      </a:r>
                    </a:p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3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85706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726981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416908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495137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864029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431833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777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684029" y="1318954"/>
                <a:ext cx="80910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29" y="1318954"/>
                <a:ext cx="809105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84029" y="2263834"/>
                <a:ext cx="80910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29" y="2263834"/>
                <a:ext cx="809105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84029" y="3165619"/>
                <a:ext cx="809105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29" y="3165619"/>
                <a:ext cx="809105" cy="818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684029" y="4067075"/>
                <a:ext cx="809105" cy="78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29" y="4067075"/>
                <a:ext cx="809105" cy="7837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684029" y="4968531"/>
                <a:ext cx="809105" cy="818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29" y="4968531"/>
                <a:ext cx="809105" cy="818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684029" y="5869658"/>
                <a:ext cx="809105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029" y="5869658"/>
                <a:ext cx="809105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7" t="2345" r="14548" b="6146"/>
          <a:stretch>
            <a:fillRect/>
          </a:stretch>
        </p:blipFill>
        <p:spPr bwMode="auto">
          <a:xfrm>
            <a:off x="268380" y="140537"/>
            <a:ext cx="1571505" cy="157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436A2-6763-4A27-A57A-97D2A7AD3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549472"/>
              </p:ext>
            </p:extLst>
          </p:nvPr>
        </p:nvGraphicFramePr>
        <p:xfrm>
          <a:off x="5288384" y="1286864"/>
          <a:ext cx="1979141" cy="544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141">
                  <a:extLst>
                    <a:ext uri="{9D8B030D-6E8A-4147-A177-3AD203B41FA5}">
                      <a16:colId xmlns:a16="http://schemas.microsoft.com/office/drawing/2014/main" val="3224680656"/>
                    </a:ext>
                  </a:extLst>
                </a:gridCol>
              </a:tblGrid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973391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1115857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092820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508855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567263"/>
                  </a:ext>
                </a:extLst>
              </a:tr>
              <a:tr h="906817">
                <a:tc>
                  <a:txBody>
                    <a:bodyPr/>
                    <a:lstStyle/>
                    <a:p>
                      <a:pPr algn="ctr"/>
                      <a:r>
                        <a:rPr lang="en-GB" sz="48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77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41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238</Words>
  <Application>Microsoft Office PowerPoint</Application>
  <PresentationFormat>Widescreen</PresentationFormat>
  <Paragraphs>99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15</cp:revision>
  <dcterms:created xsi:type="dcterms:W3CDTF">2016-03-13T07:58:26Z</dcterms:created>
  <dcterms:modified xsi:type="dcterms:W3CDTF">2022-01-06T16:56:16Z</dcterms:modified>
</cp:coreProperties>
</file>