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1" r:id="rId3"/>
    <p:sldId id="274" r:id="rId4"/>
    <p:sldId id="275" r:id="rId5"/>
    <p:sldId id="290" r:id="rId6"/>
    <p:sldId id="276" r:id="rId7"/>
    <p:sldId id="277" r:id="rId8"/>
    <p:sldId id="278" r:id="rId9"/>
    <p:sldId id="279" r:id="rId10"/>
    <p:sldId id="280" r:id="rId11"/>
    <p:sldId id="256" r:id="rId12"/>
    <p:sldId id="262" r:id="rId13"/>
    <p:sldId id="273" r:id="rId14"/>
    <p:sldId id="289" r:id="rId15"/>
    <p:sldId id="288" r:id="rId16"/>
    <p:sldId id="257" r:id="rId17"/>
    <p:sldId id="263" r:id="rId18"/>
    <p:sldId id="264" r:id="rId19"/>
    <p:sldId id="265" r:id="rId20"/>
    <p:sldId id="266" r:id="rId21"/>
    <p:sldId id="258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DA9CB-39DF-4403-ABBF-F9F94B9AAA58}" v="144" dt="2023-06-06T10:46:01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 Gale" userId="3647ddd2-6040-41ae-a96d-232c23482af8" providerId="ADAL" clId="{4B9DA9CB-39DF-4403-ABBF-F9F94B9AAA58}"/>
    <pc:docChg chg="custSel addSld delSld modSld sldOrd">
      <pc:chgData name="Stewart Gale" userId="3647ddd2-6040-41ae-a96d-232c23482af8" providerId="ADAL" clId="{4B9DA9CB-39DF-4403-ABBF-F9F94B9AAA58}" dt="2023-06-13T04:16:52.862" v="274"/>
      <pc:docMkLst>
        <pc:docMk/>
      </pc:docMkLst>
      <pc:sldChg chg="delSp modSp mod ord">
        <pc:chgData name="Stewart Gale" userId="3647ddd2-6040-41ae-a96d-232c23482af8" providerId="ADAL" clId="{4B9DA9CB-39DF-4403-ABBF-F9F94B9AAA58}" dt="2023-06-06T10:47:01.868" v="266" actId="14100"/>
        <pc:sldMkLst>
          <pc:docMk/>
          <pc:sldMk cId="855884871" sldId="256"/>
        </pc:sldMkLst>
        <pc:spChg chg="mod">
          <ac:chgData name="Stewart Gale" userId="3647ddd2-6040-41ae-a96d-232c23482af8" providerId="ADAL" clId="{4B9DA9CB-39DF-4403-ABBF-F9F94B9AAA58}" dt="2023-06-06T10:46:57.874" v="265" actId="1076"/>
          <ac:spMkLst>
            <pc:docMk/>
            <pc:sldMk cId="855884871" sldId="256"/>
            <ac:spMk id="2" creationId="{00000000-0000-0000-0000-000000000000}"/>
          </ac:spMkLst>
        </pc:spChg>
        <pc:spChg chg="del">
          <ac:chgData name="Stewart Gale" userId="3647ddd2-6040-41ae-a96d-232c23482af8" providerId="ADAL" clId="{4B9DA9CB-39DF-4403-ABBF-F9F94B9AAA58}" dt="2021-12-19T10:53:25.439" v="17" actId="478"/>
          <ac:spMkLst>
            <pc:docMk/>
            <pc:sldMk cId="855884871" sldId="256"/>
            <ac:spMk id="4" creationId="{00000000-0000-0000-0000-000000000000}"/>
          </ac:spMkLst>
        </pc:spChg>
        <pc:spChg chg="del mod">
          <ac:chgData name="Stewart Gale" userId="3647ddd2-6040-41ae-a96d-232c23482af8" providerId="ADAL" clId="{4B9DA9CB-39DF-4403-ABBF-F9F94B9AAA58}" dt="2023-06-06T10:46:43.360" v="257" actId="478"/>
          <ac:spMkLst>
            <pc:docMk/>
            <pc:sldMk cId="855884871" sldId="256"/>
            <ac:spMk id="6" creationId="{00000000-0000-0000-0000-000000000000}"/>
          </ac:spMkLst>
        </pc:spChg>
        <pc:picChg chg="mod">
          <ac:chgData name="Stewart Gale" userId="3647ddd2-6040-41ae-a96d-232c23482af8" providerId="ADAL" clId="{4B9DA9CB-39DF-4403-ABBF-F9F94B9AAA58}" dt="2023-06-06T10:47:01.868" v="266" actId="14100"/>
          <ac:picMkLst>
            <pc:docMk/>
            <pc:sldMk cId="855884871" sldId="256"/>
            <ac:picMk id="3" creationId="{00000000-0000-0000-0000-000000000000}"/>
          </ac:picMkLst>
        </pc:picChg>
      </pc:sldChg>
      <pc:sldChg chg="ord">
        <pc:chgData name="Stewart Gale" userId="3647ddd2-6040-41ae-a96d-232c23482af8" providerId="ADAL" clId="{4B9DA9CB-39DF-4403-ABBF-F9F94B9AAA58}" dt="2023-06-13T04:16:52.862" v="274"/>
        <pc:sldMkLst>
          <pc:docMk/>
          <pc:sldMk cId="809959361" sldId="257"/>
        </pc:sldMkLst>
      </pc:sldChg>
      <pc:sldChg chg="delSp modSp mod ord modAnim">
        <pc:chgData name="Stewart Gale" userId="3647ddd2-6040-41ae-a96d-232c23482af8" providerId="ADAL" clId="{4B9DA9CB-39DF-4403-ABBF-F9F94B9AAA58}" dt="2023-06-06T10:47:10.130" v="268"/>
        <pc:sldMkLst>
          <pc:docMk/>
          <pc:sldMk cId="3402483901" sldId="262"/>
        </pc:sldMkLst>
        <pc:spChg chg="mod">
          <ac:chgData name="Stewart Gale" userId="3647ddd2-6040-41ae-a96d-232c23482af8" providerId="ADAL" clId="{4B9DA9CB-39DF-4403-ABBF-F9F94B9AAA58}" dt="2022-06-23T04:30:51.372" v="199" actId="20577"/>
          <ac:spMkLst>
            <pc:docMk/>
            <pc:sldMk cId="3402483901" sldId="262"/>
            <ac:spMk id="6" creationId="{00000000-0000-0000-0000-000000000000}"/>
          </ac:spMkLst>
        </pc:spChg>
        <pc:spChg chg="mod">
          <ac:chgData name="Stewart Gale" userId="3647ddd2-6040-41ae-a96d-232c23482af8" providerId="ADAL" clId="{4B9DA9CB-39DF-4403-ABBF-F9F94B9AAA58}" dt="2022-06-23T04:29:52.490" v="149" actId="1076"/>
          <ac:spMkLst>
            <pc:docMk/>
            <pc:sldMk cId="3402483901" sldId="262"/>
            <ac:spMk id="9" creationId="{00000000-0000-0000-0000-000000000000}"/>
          </ac:spMkLst>
        </pc:spChg>
        <pc:cxnChg chg="del">
          <ac:chgData name="Stewart Gale" userId="3647ddd2-6040-41ae-a96d-232c23482af8" providerId="ADAL" clId="{4B9DA9CB-39DF-4403-ABBF-F9F94B9AAA58}" dt="2022-06-23T04:30:02.723" v="151" actId="478"/>
          <ac:cxnSpMkLst>
            <pc:docMk/>
            <pc:sldMk cId="3402483901" sldId="262"/>
            <ac:cxnSpMk id="8" creationId="{00000000-0000-0000-0000-000000000000}"/>
          </ac:cxnSpMkLst>
        </pc:cxnChg>
        <pc:cxnChg chg="del">
          <ac:chgData name="Stewart Gale" userId="3647ddd2-6040-41ae-a96d-232c23482af8" providerId="ADAL" clId="{4B9DA9CB-39DF-4403-ABBF-F9F94B9AAA58}" dt="2022-06-23T04:30:02.723" v="151" actId="478"/>
          <ac:cxnSpMkLst>
            <pc:docMk/>
            <pc:sldMk cId="3402483901" sldId="262"/>
            <ac:cxnSpMk id="10" creationId="{00000000-0000-0000-0000-000000000000}"/>
          </ac:cxnSpMkLst>
        </pc:cxnChg>
      </pc:sldChg>
      <pc:sldChg chg="modSp mod">
        <pc:chgData name="Stewart Gale" userId="3647ddd2-6040-41ae-a96d-232c23482af8" providerId="ADAL" clId="{4B9DA9CB-39DF-4403-ABBF-F9F94B9AAA58}" dt="2021-12-19T10:53:22.461" v="16" actId="1076"/>
        <pc:sldMkLst>
          <pc:docMk/>
          <pc:sldMk cId="1868876159" sldId="273"/>
        </pc:sldMkLst>
        <pc:spChg chg="mod">
          <ac:chgData name="Stewart Gale" userId="3647ddd2-6040-41ae-a96d-232c23482af8" providerId="ADAL" clId="{4B9DA9CB-39DF-4403-ABBF-F9F94B9AAA58}" dt="2021-12-19T10:53:19.134" v="15" actId="1076"/>
          <ac:spMkLst>
            <pc:docMk/>
            <pc:sldMk cId="1868876159" sldId="273"/>
            <ac:spMk id="4" creationId="{00000000-0000-0000-0000-000000000000}"/>
          </ac:spMkLst>
        </pc:spChg>
        <pc:spChg chg="mod">
          <ac:chgData name="Stewart Gale" userId="3647ddd2-6040-41ae-a96d-232c23482af8" providerId="ADAL" clId="{4B9DA9CB-39DF-4403-ABBF-F9F94B9AAA58}" dt="2021-12-19T10:53:22.461" v="16" actId="1076"/>
          <ac:spMkLst>
            <pc:docMk/>
            <pc:sldMk cId="1868876159" sldId="273"/>
            <ac:spMk id="5" creationId="{00000000-0000-0000-0000-000000000000}"/>
          </ac:spMkLst>
        </pc:spChg>
      </pc:sldChg>
      <pc:sldChg chg="ord">
        <pc:chgData name="Stewart Gale" userId="3647ddd2-6040-41ae-a96d-232c23482af8" providerId="ADAL" clId="{4B9DA9CB-39DF-4403-ABBF-F9F94B9AAA58}" dt="2023-06-06T10:45:10.908" v="236"/>
        <pc:sldMkLst>
          <pc:docMk/>
          <pc:sldMk cId="2810598434" sldId="274"/>
        </pc:sldMkLst>
      </pc:sldChg>
      <pc:sldChg chg="ord">
        <pc:chgData name="Stewart Gale" userId="3647ddd2-6040-41ae-a96d-232c23482af8" providerId="ADAL" clId="{4B9DA9CB-39DF-4403-ABBF-F9F94B9AAA58}" dt="2023-06-06T10:45:10.908" v="236"/>
        <pc:sldMkLst>
          <pc:docMk/>
          <pc:sldMk cId="3506269437" sldId="275"/>
        </pc:sldMkLst>
      </pc:sldChg>
      <pc:sldChg chg="ord">
        <pc:chgData name="Stewart Gale" userId="3647ddd2-6040-41ae-a96d-232c23482af8" providerId="ADAL" clId="{4B9DA9CB-39DF-4403-ABBF-F9F94B9AAA58}" dt="2023-06-06T10:45:10.908" v="236"/>
        <pc:sldMkLst>
          <pc:docMk/>
          <pc:sldMk cId="2105296023" sldId="276"/>
        </pc:sldMkLst>
      </pc:sldChg>
      <pc:sldChg chg="ord">
        <pc:chgData name="Stewart Gale" userId="3647ddd2-6040-41ae-a96d-232c23482af8" providerId="ADAL" clId="{4B9DA9CB-39DF-4403-ABBF-F9F94B9AAA58}" dt="2023-06-06T10:45:10.908" v="236"/>
        <pc:sldMkLst>
          <pc:docMk/>
          <pc:sldMk cId="901640880" sldId="277"/>
        </pc:sldMkLst>
      </pc:sldChg>
      <pc:sldChg chg="ord">
        <pc:chgData name="Stewart Gale" userId="3647ddd2-6040-41ae-a96d-232c23482af8" providerId="ADAL" clId="{4B9DA9CB-39DF-4403-ABBF-F9F94B9AAA58}" dt="2023-06-06T10:45:10.908" v="236"/>
        <pc:sldMkLst>
          <pc:docMk/>
          <pc:sldMk cId="3194866761" sldId="278"/>
        </pc:sldMkLst>
      </pc:sldChg>
      <pc:sldChg chg="ord">
        <pc:chgData name="Stewart Gale" userId="3647ddd2-6040-41ae-a96d-232c23482af8" providerId="ADAL" clId="{4B9DA9CB-39DF-4403-ABBF-F9F94B9AAA58}" dt="2023-06-06T10:45:10.908" v="236"/>
        <pc:sldMkLst>
          <pc:docMk/>
          <pc:sldMk cId="3581753285" sldId="279"/>
        </pc:sldMkLst>
      </pc:sldChg>
      <pc:sldChg chg="ord modAnim">
        <pc:chgData name="Stewart Gale" userId="3647ddd2-6040-41ae-a96d-232c23482af8" providerId="ADAL" clId="{4B9DA9CB-39DF-4403-ABBF-F9F94B9AAA58}" dt="2023-06-06T10:47:26.591" v="272"/>
        <pc:sldMkLst>
          <pc:docMk/>
          <pc:sldMk cId="2314117669" sldId="280"/>
        </pc:sldMkLst>
      </pc:sldChg>
      <pc:sldChg chg="del">
        <pc:chgData name="Stewart Gale" userId="3647ddd2-6040-41ae-a96d-232c23482af8" providerId="ADAL" clId="{4B9DA9CB-39DF-4403-ABBF-F9F94B9AAA58}" dt="2022-06-23T04:22:05.496" v="31" actId="47"/>
        <pc:sldMkLst>
          <pc:docMk/>
          <pc:sldMk cId="3811015483" sldId="286"/>
        </pc:sldMkLst>
      </pc:sldChg>
      <pc:sldChg chg="delSp modSp add mod ord">
        <pc:chgData name="Stewart Gale" userId="3647ddd2-6040-41ae-a96d-232c23482af8" providerId="ADAL" clId="{4B9DA9CB-39DF-4403-ABBF-F9F94B9AAA58}" dt="2021-12-19T10:53:15.146" v="14" actId="1076"/>
        <pc:sldMkLst>
          <pc:docMk/>
          <pc:sldMk cId="4294827436" sldId="287"/>
        </pc:sldMkLst>
        <pc:spChg chg="del">
          <ac:chgData name="Stewart Gale" userId="3647ddd2-6040-41ae-a96d-232c23482af8" providerId="ADAL" clId="{4B9DA9CB-39DF-4403-ABBF-F9F94B9AAA58}" dt="2021-12-19T10:52:55.239" v="3" actId="478"/>
          <ac:spMkLst>
            <pc:docMk/>
            <pc:sldMk cId="4294827436" sldId="287"/>
            <ac:spMk id="2" creationId="{00000000-0000-0000-0000-000000000000}"/>
          </ac:spMkLst>
        </pc:spChg>
        <pc:spChg chg="mod">
          <ac:chgData name="Stewart Gale" userId="3647ddd2-6040-41ae-a96d-232c23482af8" providerId="ADAL" clId="{4B9DA9CB-39DF-4403-ABBF-F9F94B9AAA58}" dt="2021-12-19T10:53:15.146" v="14" actId="1076"/>
          <ac:spMkLst>
            <pc:docMk/>
            <pc:sldMk cId="4294827436" sldId="287"/>
            <ac:spMk id="4" creationId="{00000000-0000-0000-0000-000000000000}"/>
          </ac:spMkLst>
        </pc:spChg>
        <pc:spChg chg="del">
          <ac:chgData name="Stewart Gale" userId="3647ddd2-6040-41ae-a96d-232c23482af8" providerId="ADAL" clId="{4B9DA9CB-39DF-4403-ABBF-F9F94B9AAA58}" dt="2021-12-19T10:52:55.239" v="3" actId="478"/>
          <ac:spMkLst>
            <pc:docMk/>
            <pc:sldMk cId="4294827436" sldId="287"/>
            <ac:spMk id="6" creationId="{00000000-0000-0000-0000-000000000000}"/>
          </ac:spMkLst>
        </pc:spChg>
        <pc:picChg chg="del">
          <ac:chgData name="Stewart Gale" userId="3647ddd2-6040-41ae-a96d-232c23482af8" providerId="ADAL" clId="{4B9DA9CB-39DF-4403-ABBF-F9F94B9AAA58}" dt="2021-12-19T10:52:55.239" v="3" actId="478"/>
          <ac:picMkLst>
            <pc:docMk/>
            <pc:sldMk cId="4294827436" sldId="287"/>
            <ac:picMk id="3" creationId="{00000000-0000-0000-0000-000000000000}"/>
          </ac:picMkLst>
        </pc:picChg>
      </pc:sldChg>
      <pc:sldChg chg="modSp add mod modAnim">
        <pc:chgData name="Stewart Gale" userId="3647ddd2-6040-41ae-a96d-232c23482af8" providerId="ADAL" clId="{4B9DA9CB-39DF-4403-ABBF-F9F94B9AAA58}" dt="2022-06-23T04:30:37.857" v="197"/>
        <pc:sldMkLst>
          <pc:docMk/>
          <pc:sldMk cId="3801833604" sldId="288"/>
        </pc:sldMkLst>
        <pc:spChg chg="mod">
          <ac:chgData name="Stewart Gale" userId="3647ddd2-6040-41ae-a96d-232c23482af8" providerId="ADAL" clId="{4B9DA9CB-39DF-4403-ABBF-F9F94B9AAA58}" dt="2022-06-23T04:30:27.417" v="194" actId="1076"/>
          <ac:spMkLst>
            <pc:docMk/>
            <pc:sldMk cId="3801833604" sldId="288"/>
            <ac:spMk id="6" creationId="{00000000-0000-0000-0000-000000000000}"/>
          </ac:spMkLst>
        </pc:spChg>
        <pc:spChg chg="mod">
          <ac:chgData name="Stewart Gale" userId="3647ddd2-6040-41ae-a96d-232c23482af8" providerId="ADAL" clId="{4B9DA9CB-39DF-4403-ABBF-F9F94B9AAA58}" dt="2022-06-23T04:30:31.027" v="195" actId="1076"/>
          <ac:spMkLst>
            <pc:docMk/>
            <pc:sldMk cId="3801833604" sldId="288"/>
            <ac:spMk id="9" creationId="{00000000-0000-0000-0000-000000000000}"/>
          </ac:spMkLst>
        </pc:spChg>
      </pc:sldChg>
      <pc:sldChg chg="modSp add mod ord modAnim">
        <pc:chgData name="Stewart Gale" userId="3647ddd2-6040-41ae-a96d-232c23482af8" providerId="ADAL" clId="{4B9DA9CB-39DF-4403-ABBF-F9F94B9AAA58}" dt="2023-06-06T10:47:20.265" v="270"/>
        <pc:sldMkLst>
          <pc:docMk/>
          <pc:sldMk cId="4022048552" sldId="289"/>
        </pc:sldMkLst>
        <pc:spChg chg="mod">
          <ac:chgData name="Stewart Gale" userId="3647ddd2-6040-41ae-a96d-232c23482af8" providerId="ADAL" clId="{4B9DA9CB-39DF-4403-ABBF-F9F94B9AAA58}" dt="2022-06-23T04:31:17.742" v="212" actId="20577"/>
          <ac:spMkLst>
            <pc:docMk/>
            <pc:sldMk cId="4022048552" sldId="289"/>
            <ac:spMk id="6" creationId="{00000000-0000-0000-0000-000000000000}"/>
          </ac:spMkLst>
        </pc:spChg>
        <pc:spChg chg="mod">
          <ac:chgData name="Stewart Gale" userId="3647ddd2-6040-41ae-a96d-232c23482af8" providerId="ADAL" clId="{4B9DA9CB-39DF-4403-ABBF-F9F94B9AAA58}" dt="2022-06-23T04:32:25.169" v="232" actId="1076"/>
          <ac:spMkLst>
            <pc:docMk/>
            <pc:sldMk cId="4022048552" sldId="289"/>
            <ac:spMk id="9" creationId="{00000000-0000-0000-0000-000000000000}"/>
          </ac:spMkLst>
        </pc:spChg>
      </pc:sldChg>
      <pc:sldChg chg="addSp delSp modSp add mod modAnim">
        <pc:chgData name="Stewart Gale" userId="3647ddd2-6040-41ae-a96d-232c23482af8" providerId="ADAL" clId="{4B9DA9CB-39DF-4403-ABBF-F9F94B9AAA58}" dt="2023-06-06T10:45:40.651" v="243" actId="1076"/>
        <pc:sldMkLst>
          <pc:docMk/>
          <pc:sldMk cId="1645600908" sldId="290"/>
        </pc:sldMkLst>
        <pc:spChg chg="mod">
          <ac:chgData name="Stewart Gale" userId="3647ddd2-6040-41ae-a96d-232c23482af8" providerId="ADAL" clId="{4B9DA9CB-39DF-4403-ABBF-F9F94B9AAA58}" dt="2023-06-06T10:45:32.697" v="241" actId="1076"/>
          <ac:spMkLst>
            <pc:docMk/>
            <pc:sldMk cId="1645600908" sldId="290"/>
            <ac:spMk id="2" creationId="{00000000-0000-0000-0000-000000000000}"/>
          </ac:spMkLst>
        </pc:spChg>
        <pc:picChg chg="add mod">
          <ac:chgData name="Stewart Gale" userId="3647ddd2-6040-41ae-a96d-232c23482af8" providerId="ADAL" clId="{4B9DA9CB-39DF-4403-ABBF-F9F94B9AAA58}" dt="2023-06-06T10:45:40.651" v="243" actId="1076"/>
          <ac:picMkLst>
            <pc:docMk/>
            <pc:sldMk cId="1645600908" sldId="290"/>
            <ac:picMk id="3" creationId="{05C603C3-D60E-C974-1EFF-66827F4674F8}"/>
          </ac:picMkLst>
        </pc:picChg>
        <pc:picChg chg="del">
          <ac:chgData name="Stewart Gale" userId="3647ddd2-6040-41ae-a96d-232c23482af8" providerId="ADAL" clId="{4B9DA9CB-39DF-4403-ABBF-F9F94B9AAA58}" dt="2023-06-06T10:45:28.991" v="240" actId="478"/>
          <ac:picMkLst>
            <pc:docMk/>
            <pc:sldMk cId="1645600908" sldId="290"/>
            <ac:picMk id="1036" creationId="{00000000-0000-0000-0000-000000000000}"/>
          </ac:picMkLst>
        </pc:picChg>
      </pc:sldChg>
      <pc:sldChg chg="new del">
        <pc:chgData name="Stewart Gale" userId="3647ddd2-6040-41ae-a96d-232c23482af8" providerId="ADAL" clId="{4B9DA9CB-39DF-4403-ABBF-F9F94B9AAA58}" dt="2023-06-06T10:45:00.824" v="234" actId="47"/>
        <pc:sldMkLst>
          <pc:docMk/>
          <pc:sldMk cId="3173137155" sldId="290"/>
        </pc:sldMkLst>
      </pc:sldChg>
      <pc:sldChg chg="delSp modSp add mod">
        <pc:chgData name="Stewart Gale" userId="3647ddd2-6040-41ae-a96d-232c23482af8" providerId="ADAL" clId="{4B9DA9CB-39DF-4403-ABBF-F9F94B9AAA58}" dt="2023-06-06T10:46:29.266" v="254" actId="1076"/>
        <pc:sldMkLst>
          <pc:docMk/>
          <pc:sldMk cId="780788987" sldId="291"/>
        </pc:sldMkLst>
        <pc:spChg chg="del">
          <ac:chgData name="Stewart Gale" userId="3647ddd2-6040-41ae-a96d-232c23482af8" providerId="ADAL" clId="{4B9DA9CB-39DF-4403-ABBF-F9F94B9AAA58}" dt="2023-06-06T10:46:04.616" v="245" actId="478"/>
          <ac:spMkLst>
            <pc:docMk/>
            <pc:sldMk cId="780788987" sldId="291"/>
            <ac:spMk id="2" creationId="{00000000-0000-0000-0000-000000000000}"/>
          </ac:spMkLst>
        </pc:spChg>
        <pc:spChg chg="mod">
          <ac:chgData name="Stewart Gale" userId="3647ddd2-6040-41ae-a96d-232c23482af8" providerId="ADAL" clId="{4B9DA9CB-39DF-4403-ABBF-F9F94B9AAA58}" dt="2023-06-06T10:46:26.614" v="253" actId="113"/>
          <ac:spMkLst>
            <pc:docMk/>
            <pc:sldMk cId="780788987" sldId="291"/>
            <ac:spMk id="6" creationId="{00000000-0000-0000-0000-000000000000}"/>
          </ac:spMkLst>
        </pc:spChg>
        <pc:picChg chg="mod">
          <ac:chgData name="Stewart Gale" userId="3647ddd2-6040-41ae-a96d-232c23482af8" providerId="ADAL" clId="{4B9DA9CB-39DF-4403-ABBF-F9F94B9AAA58}" dt="2023-06-06T10:46:29.266" v="254" actId="1076"/>
          <ac:picMkLst>
            <pc:docMk/>
            <pc:sldMk cId="780788987" sldId="291"/>
            <ac:picMk id="3" creationId="{00000000-0000-0000-0000-000000000000}"/>
          </ac:picMkLst>
        </pc:picChg>
      </pc:sldChg>
    </pc:docChg>
  </pc:docChgLst>
  <pc:docChgLst>
    <pc:chgData name="Stewart Gale" userId="3647ddd2-6040-41ae-a96d-232c23482af8" providerId="ADAL" clId="{9A980B1F-9D86-4E1A-B9E3-A1B436FADA2E}"/>
    <pc:docChg chg="addSld delSld modSld sldOrd">
      <pc:chgData name="Stewart Gale" userId="3647ddd2-6040-41ae-a96d-232c23482af8" providerId="ADAL" clId="{9A980B1F-9D86-4E1A-B9E3-A1B436FADA2E}" dt="2021-01-31T10:32:40.476" v="6"/>
      <pc:docMkLst>
        <pc:docMk/>
      </pc:docMkLst>
      <pc:sldChg chg="modSp mod">
        <pc:chgData name="Stewart Gale" userId="3647ddd2-6040-41ae-a96d-232c23482af8" providerId="ADAL" clId="{9A980B1F-9D86-4E1A-B9E3-A1B436FADA2E}" dt="2021-01-31T10:02:46.240" v="0" actId="20577"/>
        <pc:sldMkLst>
          <pc:docMk/>
          <pc:sldMk cId="855884871" sldId="256"/>
        </pc:sldMkLst>
        <pc:spChg chg="mod">
          <ac:chgData name="Stewart Gale" userId="3647ddd2-6040-41ae-a96d-232c23482af8" providerId="ADAL" clId="{9A980B1F-9D86-4E1A-B9E3-A1B436FADA2E}" dt="2021-01-31T10:02:46.240" v="0" actId="20577"/>
          <ac:spMkLst>
            <pc:docMk/>
            <pc:sldMk cId="855884871" sldId="256"/>
            <ac:spMk id="4" creationId="{00000000-0000-0000-0000-000000000000}"/>
          </ac:spMkLst>
        </pc:spChg>
      </pc:sldChg>
      <pc:sldChg chg="ord">
        <pc:chgData name="Stewart Gale" userId="3647ddd2-6040-41ae-a96d-232c23482af8" providerId="ADAL" clId="{9A980B1F-9D86-4E1A-B9E3-A1B436FADA2E}" dt="2021-01-31T10:17:19.593" v="3"/>
        <pc:sldMkLst>
          <pc:docMk/>
          <pc:sldMk cId="478223830" sldId="258"/>
        </pc:sldMkLst>
      </pc:sldChg>
      <pc:sldChg chg="addSp new">
        <pc:chgData name="Stewart Gale" userId="3647ddd2-6040-41ae-a96d-232c23482af8" providerId="ADAL" clId="{9A980B1F-9D86-4E1A-B9E3-A1B436FADA2E}" dt="2021-01-31T10:32:40.476" v="6"/>
        <pc:sldMkLst>
          <pc:docMk/>
          <pc:sldMk cId="3811015483" sldId="286"/>
        </pc:sldMkLst>
        <pc:inkChg chg="add">
          <ac:chgData name="Stewart Gale" userId="3647ddd2-6040-41ae-a96d-232c23482af8" providerId="ADAL" clId="{9A980B1F-9D86-4E1A-B9E3-A1B436FADA2E}" dt="2021-01-31T10:32:40.476" v="6"/>
          <ac:inkMkLst>
            <pc:docMk/>
            <pc:sldMk cId="3811015483" sldId="286"/>
            <ac:inkMk id="4" creationId="{2AFBD2CA-0D45-4DA6-9C00-BE7B6CBEEFDD}"/>
          </ac:inkMkLst>
        </pc:inkChg>
      </pc:sldChg>
      <pc:sldChg chg="new del">
        <pc:chgData name="Stewart Gale" userId="3647ddd2-6040-41ae-a96d-232c23482af8" providerId="ADAL" clId="{9A980B1F-9D86-4E1A-B9E3-A1B436FADA2E}" dt="2021-01-31T10:17:21.288" v="4" actId="47"/>
        <pc:sldMkLst>
          <pc:docMk/>
          <pc:sldMk cId="3953666933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5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9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9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48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4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1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0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3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9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D3B7-3E25-47DE-B5F5-151B3DC0611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83EFA-7BC7-41CB-9DEB-45F7A3FF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0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0728" y="1444471"/>
            <a:ext cx="1033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0" b="1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LO: Reciprocal</a:t>
            </a:r>
          </a:p>
          <a:p>
            <a:pPr algn="ctr"/>
            <a:r>
              <a:rPr lang="en-GB" sz="12000" b="1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Graphs</a:t>
            </a:r>
            <a:endParaRPr lang="en-GB" sz="12000" b="1" dirty="0"/>
          </a:p>
        </p:txBody>
      </p:sp>
    </p:spTree>
    <p:extLst>
      <p:ext uri="{BB962C8B-B14F-4D97-AF65-F5344CB8AC3E}">
        <p14:creationId xmlns:p14="http://schemas.microsoft.com/office/powerpoint/2010/main" val="429482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47" y="295835"/>
            <a:ext cx="11672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The equation of a </a:t>
            </a:r>
            <a:r>
              <a:rPr lang="en-GB" sz="6000" b="1" dirty="0"/>
              <a:t>reciprocal graph </a:t>
            </a:r>
            <a:r>
              <a:rPr lang="en-GB" sz="6000" dirty="0"/>
              <a:t>will be a fraction with the </a:t>
            </a:r>
          </a:p>
          <a:p>
            <a:pPr algn="ctr"/>
            <a:r>
              <a:rPr lang="en-GB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6000" b="1" dirty="0"/>
              <a:t> value </a:t>
            </a:r>
            <a:r>
              <a:rPr lang="en-GB" sz="6000" dirty="0"/>
              <a:t>in the </a:t>
            </a:r>
            <a:r>
              <a:rPr lang="en-GB" sz="6000" b="1" dirty="0"/>
              <a:t>denominator</a:t>
            </a:r>
            <a:r>
              <a:rPr lang="en-GB" sz="6000" dirty="0"/>
              <a:t>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8271" y="3207035"/>
                <a:ext cx="2737453" cy="15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66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GB" sz="6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71" y="3207035"/>
                <a:ext cx="2737453" cy="1534074"/>
              </a:xfrm>
              <a:prstGeom prst="rect">
                <a:avLst/>
              </a:prstGeom>
              <a:blipFill>
                <a:blip r:embed="rId2"/>
                <a:stretch>
                  <a:fillRect l="-15367" t="-1190"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43295" y="5013423"/>
                <a:ext cx="2737453" cy="1531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6600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6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6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GB" sz="6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295" y="5013423"/>
                <a:ext cx="2737453" cy="1531958"/>
              </a:xfrm>
              <a:prstGeom prst="rect">
                <a:avLst/>
              </a:prstGeom>
              <a:blipFill>
                <a:blip r:embed="rId3"/>
                <a:stretch>
                  <a:fillRect l="-15145" t="-1190"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88100" y="3190001"/>
                <a:ext cx="2737453" cy="1531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6600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6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00" y="3190001"/>
                <a:ext cx="2737453" cy="1531958"/>
              </a:xfrm>
              <a:prstGeom prst="rect">
                <a:avLst/>
              </a:prstGeom>
              <a:blipFill>
                <a:blip r:embed="rId4"/>
                <a:stretch>
                  <a:fillRect l="-15145" t="-1190"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80724" y="5013423"/>
                <a:ext cx="2737453" cy="15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6600" dirty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6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724" y="5013423"/>
                <a:ext cx="2737453" cy="1534074"/>
              </a:xfrm>
              <a:prstGeom prst="rect">
                <a:avLst/>
              </a:prstGeom>
              <a:blipFill>
                <a:blip r:embed="rId5"/>
                <a:stretch>
                  <a:fillRect l="-15145" t="-1190"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82630" y="3207035"/>
                <a:ext cx="2737453" cy="15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6600" dirty="0">
                    <a:solidFill>
                      <a:srgbClr val="FFC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6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6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6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630" y="3207035"/>
                <a:ext cx="2737453" cy="1534074"/>
              </a:xfrm>
              <a:prstGeom prst="rect">
                <a:avLst/>
              </a:prstGeom>
              <a:blipFill>
                <a:blip r:embed="rId6"/>
                <a:stretch>
                  <a:fillRect l="-15367" t="-1190"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082512" y="5013423"/>
                <a:ext cx="2737453" cy="1531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i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6600" dirty="0">
                    <a:solidFill>
                      <a:srgbClr val="FF00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6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66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66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GB" sz="6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512" y="5013423"/>
                <a:ext cx="2737453" cy="1531958"/>
              </a:xfrm>
              <a:prstGeom prst="rect">
                <a:avLst/>
              </a:prstGeom>
              <a:blipFill>
                <a:blip r:embed="rId7"/>
                <a:stretch>
                  <a:fillRect l="-15367" t="-1190"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11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60" y="30033"/>
            <a:ext cx="1135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/>
              <a:t>Can you sketch a reciprocal graph?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414" y="2693801"/>
            <a:ext cx="3200401" cy="41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8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21434" y="525887"/>
            <a:ext cx="54658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Do the two sections of the graph connect?</a:t>
            </a:r>
            <a:endParaRPr lang="en-GB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210" t="16876" r="25413" b="16647"/>
          <a:stretch/>
        </p:blipFill>
        <p:spPr>
          <a:xfrm>
            <a:off x="313344" y="554297"/>
            <a:ext cx="5770736" cy="5514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9102" y="3204712"/>
            <a:ext cx="56195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0000"/>
                </a:solidFill>
              </a:rPr>
              <a:t>No </a:t>
            </a:r>
          </a:p>
          <a:p>
            <a:pPr algn="ctr"/>
            <a:r>
              <a:rPr lang="en-GB" sz="4400" dirty="0">
                <a:solidFill>
                  <a:srgbClr val="000000"/>
                </a:solidFill>
              </a:rPr>
              <a:t>A</a:t>
            </a:r>
            <a:r>
              <a:rPr lang="en-GB" sz="4400" dirty="0">
                <a:solidFill>
                  <a:srgbClr val="010066"/>
                </a:solidFill>
              </a:rPr>
              <a:t> </a:t>
            </a:r>
            <a:r>
              <a:rPr lang="en-GB" sz="4400" b="1" dirty="0">
                <a:solidFill>
                  <a:srgbClr val="FF0000"/>
                </a:solidFill>
              </a:rPr>
              <a:t>reciprocal graph </a:t>
            </a:r>
          </a:p>
          <a:p>
            <a:pPr algn="ctr"/>
            <a:r>
              <a:rPr lang="en-GB" sz="4400" dirty="0"/>
              <a:t>is made of two sections that never meet</a:t>
            </a:r>
            <a:r>
              <a:rPr lang="en-GB" sz="4400" dirty="0">
                <a:solidFill>
                  <a:srgbClr val="000000"/>
                </a:solidFill>
              </a:rPr>
              <a:t>.</a:t>
            </a:r>
            <a:r>
              <a:rPr lang="en-GB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4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4579" y="381000"/>
            <a:ext cx="968284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/>
              <a:t>What is one </a:t>
            </a:r>
          </a:p>
          <a:p>
            <a:pPr algn="ctr"/>
            <a:r>
              <a:rPr lang="en-GB" sz="11500" dirty="0"/>
              <a:t>divide by zero?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0443" y="3336117"/>
            <a:ext cx="274947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3900" dirty="0">
                <a:solidFill>
                  <a:prstClr val="black"/>
                </a:solidFill>
                <a:latin typeface="Comic Sans MS" pitchFamily="66" charset="0"/>
              </a:rPr>
              <a:t>∞</a:t>
            </a:r>
            <a:endParaRPr lang="en-GB" sz="11500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88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21434" y="525887"/>
            <a:ext cx="54658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Why do the two sections of the graph not connect?</a:t>
            </a:r>
            <a:endParaRPr lang="en-GB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210" t="16876" r="25413" b="16647"/>
          <a:stretch/>
        </p:blipFill>
        <p:spPr>
          <a:xfrm>
            <a:off x="313344" y="554297"/>
            <a:ext cx="5770736" cy="5514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87009" y="3121523"/>
                <a:ext cx="3740516" cy="2173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7200" i="1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009" y="3121523"/>
                <a:ext cx="3740516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0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21433" y="1152904"/>
            <a:ext cx="54658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0" i="0" u="none" strike="noStrike" dirty="0">
                <a:solidFill>
                  <a:srgbClr val="000000"/>
                </a:solidFill>
                <a:effectLst/>
              </a:rPr>
              <a:t>What are the names of the dotted lines?</a:t>
            </a:r>
            <a:endParaRPr lang="en-GB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210" t="16876" r="25413" b="16647"/>
          <a:stretch/>
        </p:blipFill>
        <p:spPr>
          <a:xfrm>
            <a:off x="313344" y="554297"/>
            <a:ext cx="5770736" cy="551447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09065" y="571568"/>
            <a:ext cx="0" cy="5497199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4591" y="3635881"/>
            <a:ext cx="5619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lines that split </a:t>
            </a:r>
          </a:p>
          <a:p>
            <a:pPr algn="ctr"/>
            <a:r>
              <a:rPr lang="en-GB" sz="4400" dirty="0"/>
              <a:t>the two sections are called </a:t>
            </a:r>
            <a:r>
              <a:rPr lang="en-GB" sz="4400" b="1" dirty="0"/>
              <a:t>asymptotes</a:t>
            </a:r>
            <a:r>
              <a:rPr lang="en-GB" sz="4400" dirty="0"/>
              <a:t>.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18142" y="3296772"/>
            <a:ext cx="5976470" cy="2988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8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1265" t="17225" r="29373" b="16028"/>
          <a:stretch/>
        </p:blipFill>
        <p:spPr>
          <a:xfrm>
            <a:off x="2658963" y="802449"/>
            <a:ext cx="6554803" cy="590885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2635892" y="3118478"/>
            <a:ext cx="6577874" cy="1494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7071" y="33008"/>
            <a:ext cx="10967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Does the graph ever touch the asymptotes? </a:t>
            </a:r>
          </a:p>
        </p:txBody>
      </p:sp>
      <p:cxnSp>
        <p:nvCxnSpPr>
          <p:cNvPr id="12" name="Straight Connector 11"/>
          <p:cNvCxnSpPr>
            <a:endCxn id="9" idx="2"/>
          </p:cNvCxnSpPr>
          <p:nvPr/>
        </p:nvCxnSpPr>
        <p:spPr>
          <a:xfrm>
            <a:off x="5924830" y="842213"/>
            <a:ext cx="11535" cy="5869089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84278" y="2615453"/>
            <a:ext cx="1694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8099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98" t="15877" r="25556" b="15702"/>
          <a:stretch/>
        </p:blipFill>
        <p:spPr>
          <a:xfrm>
            <a:off x="414745" y="807541"/>
            <a:ext cx="6577874" cy="5764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913" y="38100"/>
            <a:ext cx="1181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are the equations of the two asymptotes?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305668" y="892629"/>
            <a:ext cx="3589" cy="5524523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3"/>
          </p:cNvCxnSpPr>
          <p:nvPr/>
        </p:nvCxnSpPr>
        <p:spPr>
          <a:xfrm flipH="1" flipV="1">
            <a:off x="414745" y="3675039"/>
            <a:ext cx="6577874" cy="1494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02285" y="1169563"/>
            <a:ext cx="44250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1500" dirty="0">
                <a:solidFill>
                  <a:srgbClr val="0000FF"/>
                </a:solidFill>
              </a:rPr>
              <a:t> = 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8966" y="4103263"/>
            <a:ext cx="44250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11500" dirty="0">
                <a:solidFill>
                  <a:srgbClr val="00B050"/>
                </a:solidFill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20729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913" y="38100"/>
            <a:ext cx="1181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are the equations of the two asymptotes?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2285" y="1169563"/>
            <a:ext cx="44250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1500" dirty="0">
                <a:solidFill>
                  <a:srgbClr val="0000FF"/>
                </a:solidFill>
              </a:rPr>
              <a:t> =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8966" y="4103263"/>
            <a:ext cx="44250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11500" dirty="0">
                <a:solidFill>
                  <a:srgbClr val="00B050"/>
                </a:solidFill>
              </a:rPr>
              <a:t> = 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00" t="16977" r="25534" b="16242"/>
          <a:stretch/>
        </p:blipFill>
        <p:spPr>
          <a:xfrm>
            <a:off x="794479" y="914399"/>
            <a:ext cx="6319194" cy="573394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4105656" y="914399"/>
            <a:ext cx="3589" cy="5524523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03011" y="3661718"/>
            <a:ext cx="6577874" cy="1494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913" y="38100"/>
            <a:ext cx="1181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are the equations of the two asymptotes?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2285" y="1169563"/>
            <a:ext cx="44250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1500" dirty="0">
                <a:solidFill>
                  <a:srgbClr val="0000FF"/>
                </a:solidFill>
              </a:rPr>
              <a:t> =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8966" y="4103263"/>
            <a:ext cx="44250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11500" dirty="0">
                <a:solidFill>
                  <a:srgbClr val="00B050"/>
                </a:solidFill>
              </a:rPr>
              <a:t> = 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522" t="16986" r="24987" b="16507"/>
          <a:stretch/>
        </p:blipFill>
        <p:spPr>
          <a:xfrm>
            <a:off x="721967" y="851422"/>
            <a:ext cx="5920154" cy="564597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3633354" y="912149"/>
            <a:ext cx="3589" cy="5524523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60602" y="3557294"/>
            <a:ext cx="6577874" cy="1494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7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6020" y="146955"/>
            <a:ext cx="11419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Can you give an example of a reciprocal equation?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71" y="2313817"/>
            <a:ext cx="3492438" cy="45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8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913" y="38100"/>
            <a:ext cx="1181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are the equations of the two asymptotes?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2285" y="1169563"/>
            <a:ext cx="44250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1500" dirty="0">
                <a:solidFill>
                  <a:srgbClr val="0000FF"/>
                </a:solidFill>
              </a:rPr>
              <a:t> =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8966" y="4103263"/>
            <a:ext cx="44250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11500" dirty="0">
                <a:solidFill>
                  <a:srgbClr val="00B050"/>
                </a:solidFill>
              </a:rPr>
              <a:t> =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65" t="17225" r="29373" b="16028"/>
          <a:stretch/>
        </p:blipFill>
        <p:spPr>
          <a:xfrm>
            <a:off x="552578" y="867763"/>
            <a:ext cx="6554803" cy="590885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829979" y="1059927"/>
            <a:ext cx="3589" cy="5524523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29507" y="3183792"/>
            <a:ext cx="6577874" cy="1494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28941" r="49282" b="22703"/>
          <a:stretch/>
        </p:blipFill>
        <p:spPr bwMode="auto">
          <a:xfrm>
            <a:off x="4112228" y="2541353"/>
            <a:ext cx="4044811" cy="4110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42104" y="-46844"/>
                <a:ext cx="7841590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/>
                  <a:t>Plotting the graph of </a:t>
                </a:r>
                <a:r>
                  <a:rPr lang="en-GB" sz="5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5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5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5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104" y="-46844"/>
                <a:ext cx="7841590" cy="1292598"/>
              </a:xfrm>
              <a:prstGeom prst="rect">
                <a:avLst/>
              </a:prstGeom>
              <a:blipFill>
                <a:blip r:embed="rId3"/>
                <a:stretch>
                  <a:fillRect l="-855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43941" y="1795331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-0.3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89673" y="178861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-0.4</a:t>
            </a:r>
          </a:p>
        </p:txBody>
      </p:sp>
      <p:sp>
        <p:nvSpPr>
          <p:cNvPr id="9" name="Rectangle 8"/>
          <p:cNvSpPr/>
          <p:nvPr/>
        </p:nvSpPr>
        <p:spPr>
          <a:xfrm>
            <a:off x="3894426" y="178301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-0.5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515109" y="177360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-0.7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18562" y="1773608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-1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800825" y="1764197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-2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964421" y="17641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347952" y="4002064"/>
            <a:ext cx="344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itchFamily="66" charset="0"/>
              </a:rPr>
              <a:t>Join with a smooth curve.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764035" y="5136464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48847" y="4822790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184237" y="4598450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72269" y="4644233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152108" y="4733054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789400" y="4688186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10028" y="3912328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34678"/>
              </p:ext>
            </p:extLst>
          </p:nvPr>
        </p:nvGraphicFramePr>
        <p:xfrm>
          <a:off x="2017268" y="1365784"/>
          <a:ext cx="8568000" cy="78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-2.5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-1.5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-0.5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∞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7597857" y="1764197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1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8157039" y="1764197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0.7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8758164" y="1764197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0.5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9398227" y="1764197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0.4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0060765" y="1773608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0.3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 bwMode="auto">
          <a:xfrm>
            <a:off x="6776525" y="4200360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057174" y="4295498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379729" y="4342892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732820" y="4384885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026831" y="4387760"/>
            <a:ext cx="89736" cy="897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224735" y="2613727"/>
            <a:ext cx="1850065" cy="1828800"/>
          </a:xfrm>
          <a:custGeom>
            <a:avLst/>
            <a:gdLst>
              <a:gd name="connsiteX0" fmla="*/ 0 w 1850065"/>
              <a:gd name="connsiteY0" fmla="*/ 0 h 1828800"/>
              <a:gd name="connsiteX1" fmla="*/ 233917 w 1850065"/>
              <a:gd name="connsiteY1" fmla="*/ 1329069 h 1828800"/>
              <a:gd name="connsiteX2" fmla="*/ 563526 w 1850065"/>
              <a:gd name="connsiteY2" fmla="*/ 1616148 h 1828800"/>
              <a:gd name="connsiteX3" fmla="*/ 1850065 w 185006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065" h="1828800">
                <a:moveTo>
                  <a:pt x="0" y="0"/>
                </a:moveTo>
                <a:cubicBezTo>
                  <a:pt x="69998" y="529855"/>
                  <a:pt x="139996" y="1059711"/>
                  <a:pt x="233917" y="1329069"/>
                </a:cubicBezTo>
                <a:cubicBezTo>
                  <a:pt x="327838" y="1598427"/>
                  <a:pt x="294168" y="1532860"/>
                  <a:pt x="563526" y="1616148"/>
                </a:cubicBezTo>
                <a:cubicBezTo>
                  <a:pt x="832884" y="1699436"/>
                  <a:pt x="1628553" y="1798674"/>
                  <a:pt x="1850065" y="18288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5" name="Freeform 34"/>
          <p:cNvSpPr/>
          <p:nvPr/>
        </p:nvSpPr>
        <p:spPr bwMode="auto">
          <a:xfrm rot="10800000">
            <a:off x="4191768" y="4645249"/>
            <a:ext cx="1850065" cy="1828800"/>
          </a:xfrm>
          <a:custGeom>
            <a:avLst/>
            <a:gdLst>
              <a:gd name="connsiteX0" fmla="*/ 0 w 1850065"/>
              <a:gd name="connsiteY0" fmla="*/ 0 h 1828800"/>
              <a:gd name="connsiteX1" fmla="*/ 233917 w 1850065"/>
              <a:gd name="connsiteY1" fmla="*/ 1329069 h 1828800"/>
              <a:gd name="connsiteX2" fmla="*/ 563526 w 1850065"/>
              <a:gd name="connsiteY2" fmla="*/ 1616148 h 1828800"/>
              <a:gd name="connsiteX3" fmla="*/ 1850065 w 185006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065" h="1828800">
                <a:moveTo>
                  <a:pt x="0" y="0"/>
                </a:moveTo>
                <a:cubicBezTo>
                  <a:pt x="69998" y="529855"/>
                  <a:pt x="139996" y="1059711"/>
                  <a:pt x="233917" y="1329069"/>
                </a:cubicBezTo>
                <a:cubicBezTo>
                  <a:pt x="327838" y="1598427"/>
                  <a:pt x="294168" y="1532860"/>
                  <a:pt x="563526" y="1616148"/>
                </a:cubicBezTo>
                <a:cubicBezTo>
                  <a:pt x="832884" y="1699436"/>
                  <a:pt x="1628553" y="1798674"/>
                  <a:pt x="1850065" y="18288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82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71" t="16967" r="3524" b="16182"/>
          <a:stretch/>
        </p:blipFill>
        <p:spPr>
          <a:xfrm>
            <a:off x="281596" y="1115500"/>
            <a:ext cx="11502190" cy="5577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572" y="130629"/>
            <a:ext cx="10978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equation goes with which graph?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3528" y="1251857"/>
                <a:ext cx="151855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28" y="1251857"/>
                <a:ext cx="1518558" cy="892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1571" y="1251857"/>
                <a:ext cx="151855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71" y="1251857"/>
                <a:ext cx="1518558" cy="892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3528" y="2541815"/>
                <a:ext cx="151855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28" y="2541815"/>
                <a:ext cx="1518558" cy="892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31571" y="2498272"/>
                <a:ext cx="1518558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71" y="2498272"/>
                <a:ext cx="1518558" cy="8910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4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215" y="103414"/>
            <a:ext cx="10978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equation goes with which graph?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45" t="16700" r="2677" b="16093"/>
          <a:stretch/>
        </p:blipFill>
        <p:spPr>
          <a:xfrm>
            <a:off x="790563" y="983396"/>
            <a:ext cx="10126460" cy="564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6099" y="1082965"/>
                <a:ext cx="151855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99" y="1082965"/>
                <a:ext cx="1518558" cy="892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1100" y="1095080"/>
                <a:ext cx="1518558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1095080"/>
                <a:ext cx="1518558" cy="891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1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215" y="103414"/>
            <a:ext cx="10978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equation goes with which graph?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27" t="16331" r="2803" b="15403"/>
          <a:stretch/>
        </p:blipFill>
        <p:spPr>
          <a:xfrm>
            <a:off x="484415" y="1082965"/>
            <a:ext cx="11332028" cy="5571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53442" y="1095080"/>
                <a:ext cx="171994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442" y="1095080"/>
                <a:ext cx="1719944" cy="892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1100" y="1095080"/>
                <a:ext cx="151855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1095080"/>
                <a:ext cx="1518558" cy="892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3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215" y="103414"/>
            <a:ext cx="10978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equation goes with which graph?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78" t="17105" r="2715" b="16354"/>
          <a:stretch/>
        </p:blipFill>
        <p:spPr>
          <a:xfrm>
            <a:off x="285749" y="1046056"/>
            <a:ext cx="11530635" cy="5523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0276" y="1099271"/>
                <a:ext cx="171994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76" y="1099271"/>
                <a:ext cx="1719944" cy="892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94747" y="1099271"/>
                <a:ext cx="151855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747" y="1099271"/>
                <a:ext cx="1518558" cy="892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6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215" y="103414"/>
            <a:ext cx="10978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equation goes with which graph?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79" t="16974" r="3304" b="15789"/>
          <a:stretch/>
        </p:blipFill>
        <p:spPr>
          <a:xfrm>
            <a:off x="322729" y="1142145"/>
            <a:ext cx="11391900" cy="5549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729" y="1038278"/>
                <a:ext cx="171994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9" y="1038278"/>
                <a:ext cx="1719944" cy="892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07451" y="1038278"/>
                <a:ext cx="151855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51" y="1038278"/>
                <a:ext cx="1518558" cy="892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7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807" y="85164"/>
            <a:ext cx="11816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Is this an equation of a reciprocal graph?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8623" y="2548218"/>
                <a:ext cx="4538383" cy="3713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16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6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23" y="2548218"/>
                <a:ext cx="4538383" cy="3713132"/>
              </a:xfrm>
              <a:prstGeom prst="rect">
                <a:avLst/>
              </a:prstGeom>
              <a:blipFill>
                <a:blip r:embed="rId2"/>
                <a:stretch>
                  <a:fillRect l="-25941" t="-3120" b="-18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Image result for green 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06" y="2393488"/>
            <a:ext cx="3192742" cy="36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807" y="85164"/>
            <a:ext cx="11816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Is this an equation of a reciprocal graph?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8623" y="2548218"/>
                <a:ext cx="4538383" cy="371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16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6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23" y="2548218"/>
                <a:ext cx="4538383" cy="3718454"/>
              </a:xfrm>
              <a:prstGeom prst="rect">
                <a:avLst/>
              </a:prstGeom>
              <a:blipFill>
                <a:blip r:embed="rId2"/>
                <a:stretch>
                  <a:fillRect l="-25941" t="-2951" b="-18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Image result for green 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06" y="2393488"/>
            <a:ext cx="3192742" cy="36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807" y="85164"/>
            <a:ext cx="11816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Is this an equation of a reciprocal graph?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8123" y="2482904"/>
                <a:ext cx="5136777" cy="371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16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6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123" y="2482904"/>
                <a:ext cx="5136777" cy="3718454"/>
              </a:xfrm>
              <a:prstGeom prst="rect">
                <a:avLst/>
              </a:prstGeom>
              <a:blipFill>
                <a:blip r:embed="rId2"/>
                <a:stretch>
                  <a:fillRect l="-22922" t="-2787" b="-18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6" descr="Image result for red cross">
            <a:extLst>
              <a:ext uri="{FF2B5EF4-FFF2-40B4-BE49-F238E27FC236}">
                <a16:creationId xmlns:a16="http://schemas.microsoft.com/office/drawing/2014/main" id="{05C603C3-D60E-C974-1EFF-66827F46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79" y="3351520"/>
            <a:ext cx="3058270" cy="30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807" y="85164"/>
            <a:ext cx="11816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Is this an equation of a reciprocal graph?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18742" y="2642258"/>
                <a:ext cx="4586424" cy="351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16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6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42" y="2642258"/>
                <a:ext cx="4586424" cy="3510513"/>
              </a:xfrm>
              <a:prstGeom prst="rect">
                <a:avLst/>
              </a:prstGeom>
              <a:blipFill>
                <a:blip r:embed="rId2"/>
                <a:stretch>
                  <a:fillRect l="-25665" t="-8854" b="-19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Image result for red 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36" y="2965077"/>
            <a:ext cx="3058270" cy="30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807" y="85164"/>
            <a:ext cx="11816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Is this an equation of a reciprocal graph?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05294" y="2346423"/>
                <a:ext cx="6400801" cy="371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16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GB" sz="16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294" y="2346423"/>
                <a:ext cx="6400801" cy="3718454"/>
              </a:xfrm>
              <a:prstGeom prst="rect">
                <a:avLst/>
              </a:prstGeom>
              <a:blipFill>
                <a:blip r:embed="rId2"/>
                <a:stretch>
                  <a:fillRect l="-18381" t="-2951" b="-1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Image result for green 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85" y="2588559"/>
            <a:ext cx="2677051" cy="303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807" y="85164"/>
            <a:ext cx="11816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Is this an equation of a reciprocal graph?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70723" y="2460723"/>
                <a:ext cx="6400801" cy="3713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16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sz="1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6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23" y="2460723"/>
                <a:ext cx="6400801" cy="3713132"/>
              </a:xfrm>
              <a:prstGeom prst="rect">
                <a:avLst/>
              </a:prstGeom>
              <a:blipFill>
                <a:blip r:embed="rId2"/>
                <a:stretch>
                  <a:fillRect l="-18381" t="-3120" b="-17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Image result for red 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036" y="2640455"/>
            <a:ext cx="3058270" cy="30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5580" y="183135"/>
            <a:ext cx="9274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Is this an equation of a reciprocal graph?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1236" y="2531480"/>
            <a:ext cx="54617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yx</a:t>
            </a:r>
            <a:r>
              <a:rPr lang="en-GB" sz="16600" dirty="0"/>
              <a:t> = 1</a:t>
            </a:r>
          </a:p>
        </p:txBody>
      </p:sp>
      <p:pic>
        <p:nvPicPr>
          <p:cNvPr id="1036" name="Picture 12" descr="Image result for green 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357" y="2882473"/>
            <a:ext cx="2677051" cy="303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422</Words>
  <Application>Microsoft Office PowerPoint</Application>
  <PresentationFormat>Widescreen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Stewart Gale</cp:lastModifiedBy>
  <cp:revision>19</cp:revision>
  <dcterms:created xsi:type="dcterms:W3CDTF">2015-12-31T07:27:58Z</dcterms:created>
  <dcterms:modified xsi:type="dcterms:W3CDTF">2023-06-13T04:17:02Z</dcterms:modified>
</cp:coreProperties>
</file>