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9" r:id="rId2"/>
    <p:sldId id="284" r:id="rId3"/>
    <p:sldId id="285" r:id="rId4"/>
    <p:sldId id="286" r:id="rId5"/>
    <p:sldId id="290" r:id="rId6"/>
    <p:sldId id="287" r:id="rId7"/>
    <p:sldId id="291" r:id="rId8"/>
    <p:sldId id="288" r:id="rId9"/>
    <p:sldId id="256" r:id="rId10"/>
    <p:sldId id="277" r:id="rId11"/>
    <p:sldId id="279" r:id="rId12"/>
    <p:sldId id="278" r:id="rId13"/>
    <p:sldId id="280" r:id="rId14"/>
    <p:sldId id="274" r:id="rId15"/>
    <p:sldId id="281" r:id="rId16"/>
    <p:sldId id="264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67469-1AB2-4604-8452-3E5EB8666EC7}" v="189" dt="2024-03-18T07:21:09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" y="6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D7567469-1AB2-4604-8452-3E5EB8666EC7}"/>
    <pc:docChg chg="undo custSel addSld delSld modSld sldOrd">
      <pc:chgData name="Stewart Gale" userId="3647ddd2-6040-41ae-a96d-232c23482af8" providerId="ADAL" clId="{D7567469-1AB2-4604-8452-3E5EB8666EC7}" dt="2024-03-18T07:21:14.943" v="505" actId="1076"/>
      <pc:docMkLst>
        <pc:docMk/>
      </pc:docMkLst>
      <pc:sldChg chg="addSp delSp modSp mod modAnim">
        <pc:chgData name="Stewart Gale" userId="3647ddd2-6040-41ae-a96d-232c23482af8" providerId="ADAL" clId="{D7567469-1AB2-4604-8452-3E5EB8666EC7}" dt="2024-03-18T06:45:22.591" v="372"/>
        <pc:sldMkLst>
          <pc:docMk/>
          <pc:sldMk cId="0" sldId="256"/>
        </pc:sldMkLst>
        <pc:spChg chg="add mod">
          <ac:chgData name="Stewart Gale" userId="3647ddd2-6040-41ae-a96d-232c23482af8" providerId="ADAL" clId="{D7567469-1AB2-4604-8452-3E5EB8666EC7}" dt="2024-03-18T06:45:22.591" v="372"/>
          <ac:spMkLst>
            <pc:docMk/>
            <pc:sldMk cId="0" sldId="256"/>
            <ac:spMk id="3" creationId="{E0ED6BC0-4FEC-9B20-332A-958A3E27EEAD}"/>
          </ac:spMkLst>
        </pc:spChg>
        <pc:spChg chg="del">
          <ac:chgData name="Stewart Gale" userId="3647ddd2-6040-41ae-a96d-232c23482af8" providerId="ADAL" clId="{D7567469-1AB2-4604-8452-3E5EB8666EC7}" dt="2024-03-18T06:45:21.070" v="371" actId="478"/>
          <ac:spMkLst>
            <pc:docMk/>
            <pc:sldMk cId="0" sldId="256"/>
            <ac:spMk id="7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6:40:45.785" v="338" actId="1076"/>
          <ac:spMkLst>
            <pc:docMk/>
            <pc:sldMk cId="0" sldId="256"/>
            <ac:spMk id="8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6:40:48.453" v="339" actId="1076"/>
          <ac:graphicFrameMkLst>
            <pc:docMk/>
            <pc:sldMk cId="0" sldId="256"/>
            <ac:graphicFrameMk id="14" creationId="{00000000-0000-0000-0000-000000000000}"/>
          </ac:graphicFrameMkLst>
        </pc:graphicFrameChg>
        <pc:inkChg chg="add">
          <ac:chgData name="Stewart Gale" userId="3647ddd2-6040-41ae-a96d-232c23482af8" providerId="ADAL" clId="{D7567469-1AB2-4604-8452-3E5EB8666EC7}" dt="2024-03-18T06:44:00.476" v="343"/>
          <ac:inkMkLst>
            <pc:docMk/>
            <pc:sldMk cId="0" sldId="256"/>
            <ac:inkMk id="2" creationId="{FCD3934D-8595-B588-FF40-266D2688BE19}"/>
          </ac:inkMkLst>
        </pc:inkChg>
      </pc:sldChg>
      <pc:sldChg chg="modSp mod">
        <pc:chgData name="Stewart Gale" userId="3647ddd2-6040-41ae-a96d-232c23482af8" providerId="ADAL" clId="{D7567469-1AB2-4604-8452-3E5EB8666EC7}" dt="2024-03-18T07:20:52.399" v="500" actId="1076"/>
        <pc:sldMkLst>
          <pc:docMk/>
          <pc:sldMk cId="1204970365" sldId="264"/>
        </pc:sldMkLst>
        <pc:spChg chg="mod">
          <ac:chgData name="Stewart Gale" userId="3647ddd2-6040-41ae-a96d-232c23482af8" providerId="ADAL" clId="{D7567469-1AB2-4604-8452-3E5EB8666EC7}" dt="2024-03-18T07:20:52.399" v="500" actId="1076"/>
          <ac:spMkLst>
            <pc:docMk/>
            <pc:sldMk cId="1204970365" sldId="264"/>
            <ac:spMk id="5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9:23.012" v="484" actId="20577"/>
          <ac:spMkLst>
            <pc:docMk/>
            <pc:sldMk cId="1204970365" sldId="264"/>
            <ac:spMk id="8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20:14.488" v="495" actId="207"/>
          <ac:spMkLst>
            <pc:docMk/>
            <pc:sldMk cId="1204970365" sldId="264"/>
            <ac:spMk id="12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7:20:30.170" v="499" actId="207"/>
          <ac:graphicFrameMkLst>
            <pc:docMk/>
            <pc:sldMk cId="1204970365" sldId="264"/>
            <ac:graphicFrameMk id="7" creationId="{00000000-0000-0000-0000-000000000000}"/>
          </ac:graphicFrameMkLst>
        </pc:graphicFrameChg>
      </pc:sldChg>
      <pc:sldChg chg="del">
        <pc:chgData name="Stewart Gale" userId="3647ddd2-6040-41ae-a96d-232c23482af8" providerId="ADAL" clId="{D7567469-1AB2-4604-8452-3E5EB8666EC7}" dt="2024-03-18T06:40:16.760" v="328" actId="47"/>
        <pc:sldMkLst>
          <pc:docMk/>
          <pc:sldMk cId="822263273" sldId="269"/>
        </pc:sldMkLst>
      </pc:sldChg>
      <pc:sldChg chg="addSp delSp modSp mod ord">
        <pc:chgData name="Stewart Gale" userId="3647ddd2-6040-41ae-a96d-232c23482af8" providerId="ADAL" clId="{D7567469-1AB2-4604-8452-3E5EB8666EC7}" dt="2024-03-18T07:18:01.208" v="475" actId="14100"/>
        <pc:sldMkLst>
          <pc:docMk/>
          <pc:sldMk cId="734331017" sldId="274"/>
        </pc:sldMkLst>
        <pc:spChg chg="add mod">
          <ac:chgData name="Stewart Gale" userId="3647ddd2-6040-41ae-a96d-232c23482af8" providerId="ADAL" clId="{D7567469-1AB2-4604-8452-3E5EB8666EC7}" dt="2024-03-18T07:18:01.208" v="475" actId="14100"/>
          <ac:spMkLst>
            <pc:docMk/>
            <pc:sldMk cId="734331017" sldId="274"/>
            <ac:spMk id="2" creationId="{F8BB420E-3E00-AE25-5FE8-14C048BDCDAF}"/>
          </ac:spMkLst>
        </pc:spChg>
        <pc:spChg chg="mod">
          <ac:chgData name="Stewart Gale" userId="3647ddd2-6040-41ae-a96d-232c23482af8" providerId="ADAL" clId="{D7567469-1AB2-4604-8452-3E5EB8666EC7}" dt="2024-03-18T07:17:18.675" v="407" actId="1076"/>
          <ac:spMkLst>
            <pc:docMk/>
            <pc:sldMk cId="734331017" sldId="274"/>
            <ac:spMk id="3" creationId="{00000000-0000-0000-0000-000000000000}"/>
          </ac:spMkLst>
        </pc:spChg>
        <pc:spChg chg="del">
          <ac:chgData name="Stewart Gale" userId="3647ddd2-6040-41ae-a96d-232c23482af8" providerId="ADAL" clId="{D7567469-1AB2-4604-8452-3E5EB8666EC7}" dt="2021-10-04T17:48:57.006" v="56" actId="478"/>
          <ac:spMkLst>
            <pc:docMk/>
            <pc:sldMk cId="734331017" sldId="274"/>
            <ac:spMk id="4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7:14.990" v="406" actId="1076"/>
          <ac:spMkLst>
            <pc:docMk/>
            <pc:sldMk cId="734331017" sldId="274"/>
            <ac:spMk id="5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7:12.477" v="405" actId="1076"/>
          <ac:spMkLst>
            <pc:docMk/>
            <pc:sldMk cId="734331017" sldId="274"/>
            <ac:spMk id="6" creationId="{00000000-0000-0000-0000-000000000000}"/>
          </ac:spMkLst>
        </pc:spChg>
      </pc:sldChg>
      <pc:sldChg chg="del">
        <pc:chgData name="Stewart Gale" userId="3647ddd2-6040-41ae-a96d-232c23482af8" providerId="ADAL" clId="{D7567469-1AB2-4604-8452-3E5EB8666EC7}" dt="2021-10-04T17:48:31.613" v="55" actId="47"/>
        <pc:sldMkLst>
          <pc:docMk/>
          <pc:sldMk cId="2690284423" sldId="275"/>
        </pc:sldMkLst>
      </pc:sldChg>
      <pc:sldChg chg="addSp delSp modSp mod modAnim">
        <pc:chgData name="Stewart Gale" userId="3647ddd2-6040-41ae-a96d-232c23482af8" providerId="ADAL" clId="{D7567469-1AB2-4604-8452-3E5EB8666EC7}" dt="2024-03-18T06:45:28.605" v="374"/>
        <pc:sldMkLst>
          <pc:docMk/>
          <pc:sldMk cId="3899253453" sldId="277"/>
        </pc:sldMkLst>
        <pc:spChg chg="add mod">
          <ac:chgData name="Stewart Gale" userId="3647ddd2-6040-41ae-a96d-232c23482af8" providerId="ADAL" clId="{D7567469-1AB2-4604-8452-3E5EB8666EC7}" dt="2024-03-18T06:45:28.605" v="374"/>
          <ac:spMkLst>
            <pc:docMk/>
            <pc:sldMk cId="3899253453" sldId="277"/>
            <ac:spMk id="3" creationId="{C24E20DC-E6E6-1181-FDB2-C6C533AC82F9}"/>
          </ac:spMkLst>
        </pc:spChg>
        <pc:spChg chg="mod">
          <ac:chgData name="Stewart Gale" userId="3647ddd2-6040-41ae-a96d-232c23482af8" providerId="ADAL" clId="{D7567469-1AB2-4604-8452-3E5EB8666EC7}" dt="2024-03-18T06:33:50.358" v="122" actId="1076"/>
          <ac:spMkLst>
            <pc:docMk/>
            <pc:sldMk cId="3899253453" sldId="277"/>
            <ac:spMk id="6" creationId="{00000000-0000-0000-0000-000000000000}"/>
          </ac:spMkLst>
        </pc:spChg>
        <pc:spChg chg="del">
          <ac:chgData name="Stewart Gale" userId="3647ddd2-6040-41ae-a96d-232c23482af8" providerId="ADAL" clId="{D7567469-1AB2-4604-8452-3E5EB8666EC7}" dt="2024-03-18T06:45:27.158" v="373" actId="478"/>
          <ac:spMkLst>
            <pc:docMk/>
            <pc:sldMk cId="3899253453" sldId="277"/>
            <ac:spMk id="7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6:33:43.010" v="120" actId="1076"/>
          <ac:graphicFrameMkLst>
            <pc:docMk/>
            <pc:sldMk cId="3899253453" sldId="277"/>
            <ac:graphicFrameMk id="14" creationId="{00000000-0000-0000-0000-000000000000}"/>
          </ac:graphicFrameMkLst>
        </pc:graphicFrameChg>
        <pc:inkChg chg="add mod">
          <ac:chgData name="Stewart Gale" userId="3647ddd2-6040-41ae-a96d-232c23482af8" providerId="ADAL" clId="{D7567469-1AB2-4604-8452-3E5EB8666EC7}" dt="2024-03-18T06:33:43.010" v="120" actId="1076"/>
          <ac:inkMkLst>
            <pc:docMk/>
            <pc:sldMk cId="3899253453" sldId="277"/>
            <ac:inkMk id="2" creationId="{20AA430D-FA33-0FAA-DA13-C92654C30287}"/>
          </ac:inkMkLst>
        </pc:inkChg>
      </pc:sldChg>
      <pc:sldChg chg="addSp delSp modSp mod modAnim">
        <pc:chgData name="Stewart Gale" userId="3647ddd2-6040-41ae-a96d-232c23482af8" providerId="ADAL" clId="{D7567469-1AB2-4604-8452-3E5EB8666EC7}" dt="2024-03-18T06:48:41.587" v="394"/>
        <pc:sldMkLst>
          <pc:docMk/>
          <pc:sldMk cId="350218183" sldId="278"/>
        </pc:sldMkLst>
        <pc:spChg chg="add mod">
          <ac:chgData name="Stewart Gale" userId="3647ddd2-6040-41ae-a96d-232c23482af8" providerId="ADAL" clId="{D7567469-1AB2-4604-8452-3E5EB8666EC7}" dt="2024-03-18T06:45:37.003" v="376"/>
          <ac:spMkLst>
            <pc:docMk/>
            <pc:sldMk cId="350218183" sldId="278"/>
            <ac:spMk id="2" creationId="{84486077-1BBF-11B8-AC46-A80CD017DD78}"/>
          </ac:spMkLst>
        </pc:spChg>
        <pc:spChg chg="mod">
          <ac:chgData name="Stewart Gale" userId="3647ddd2-6040-41ae-a96d-232c23482af8" providerId="ADAL" clId="{D7567469-1AB2-4604-8452-3E5EB8666EC7}" dt="2024-03-18T06:44:24.420" v="349" actId="1076"/>
          <ac:spMkLst>
            <pc:docMk/>
            <pc:sldMk cId="350218183" sldId="278"/>
            <ac:spMk id="5" creationId="{00000000-0000-0000-0000-000000000000}"/>
          </ac:spMkLst>
        </pc:spChg>
        <pc:spChg chg="del">
          <ac:chgData name="Stewart Gale" userId="3647ddd2-6040-41ae-a96d-232c23482af8" providerId="ADAL" clId="{D7567469-1AB2-4604-8452-3E5EB8666EC7}" dt="2024-03-18T06:45:35.680" v="375" actId="478"/>
          <ac:spMkLst>
            <pc:docMk/>
            <pc:sldMk cId="350218183" sldId="278"/>
            <ac:spMk id="7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6:44:21.646" v="348" actId="1076"/>
          <ac:graphicFrameMkLst>
            <pc:docMk/>
            <pc:sldMk cId="350218183" sldId="278"/>
            <ac:graphicFrameMk id="14" creationId="{00000000-0000-0000-0000-000000000000}"/>
          </ac:graphicFrameMkLst>
        </pc:graphicFrameChg>
        <pc:inkChg chg="add">
          <ac:chgData name="Stewart Gale" userId="3647ddd2-6040-41ae-a96d-232c23482af8" providerId="ADAL" clId="{D7567469-1AB2-4604-8452-3E5EB8666EC7}" dt="2024-03-18T06:47:57.695" v="389"/>
          <ac:inkMkLst>
            <pc:docMk/>
            <pc:sldMk cId="350218183" sldId="278"/>
            <ac:inkMk id="3" creationId="{462E3512-E7D3-7814-7010-1AF1F172A7BD}"/>
          </ac:inkMkLst>
        </pc:inkChg>
      </pc:sldChg>
      <pc:sldChg chg="addSp delSp modSp mod modAnim">
        <pc:chgData name="Stewart Gale" userId="3647ddd2-6040-41ae-a96d-232c23482af8" providerId="ADAL" clId="{D7567469-1AB2-4604-8452-3E5EB8666EC7}" dt="2024-03-18T06:48:33.790" v="392" actId="1076"/>
        <pc:sldMkLst>
          <pc:docMk/>
          <pc:sldMk cId="1303282115" sldId="279"/>
        </pc:sldMkLst>
        <pc:spChg chg="mod">
          <ac:chgData name="Stewart Gale" userId="3647ddd2-6040-41ae-a96d-232c23482af8" providerId="ADAL" clId="{D7567469-1AB2-4604-8452-3E5EB8666EC7}" dt="2024-03-18T06:48:33.790" v="392" actId="1076"/>
          <ac:spMkLst>
            <pc:docMk/>
            <pc:sldMk cId="1303282115" sldId="279"/>
            <ac:spMk id="4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6:45:14.224" v="370" actId="14100"/>
          <ac:spMkLst>
            <pc:docMk/>
            <pc:sldMk cId="1303282115" sldId="279"/>
            <ac:spMk id="7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6:44:10.066" v="346" actId="1076"/>
          <ac:graphicFrameMkLst>
            <pc:docMk/>
            <pc:sldMk cId="1303282115" sldId="279"/>
            <ac:graphicFrameMk id="14" creationId="{00000000-0000-0000-0000-000000000000}"/>
          </ac:graphicFrameMkLst>
        </pc:graphicFrameChg>
        <pc:inkChg chg="add del">
          <ac:chgData name="Stewart Gale" userId="3647ddd2-6040-41ae-a96d-232c23482af8" providerId="ADAL" clId="{D7567469-1AB2-4604-8452-3E5EB8666EC7}" dt="2024-03-18T06:24:56.248" v="65" actId="478"/>
          <ac:inkMkLst>
            <pc:docMk/>
            <pc:sldMk cId="1303282115" sldId="279"/>
            <ac:inkMk id="2" creationId="{21684884-7386-4333-1AD2-4B60391D3B47}"/>
          </ac:inkMkLst>
        </pc:inkChg>
        <pc:inkChg chg="add">
          <ac:chgData name="Stewart Gale" userId="3647ddd2-6040-41ae-a96d-232c23482af8" providerId="ADAL" clId="{D7567469-1AB2-4604-8452-3E5EB8666EC7}" dt="2024-03-18T06:44:58.545" v="352"/>
          <ac:inkMkLst>
            <pc:docMk/>
            <pc:sldMk cId="1303282115" sldId="279"/>
            <ac:inkMk id="3" creationId="{B6013D89-7947-F909-3F75-C97C52ED195C}"/>
          </ac:inkMkLst>
        </pc:inkChg>
      </pc:sldChg>
      <pc:sldChg chg="addSp delSp modSp mod modAnim">
        <pc:chgData name="Stewart Gale" userId="3647ddd2-6040-41ae-a96d-232c23482af8" providerId="ADAL" clId="{D7567469-1AB2-4604-8452-3E5EB8666EC7}" dt="2024-03-18T06:48:59.455" v="396"/>
        <pc:sldMkLst>
          <pc:docMk/>
          <pc:sldMk cId="2858462539" sldId="280"/>
        </pc:sldMkLst>
        <pc:spChg chg="mod">
          <ac:chgData name="Stewart Gale" userId="3647ddd2-6040-41ae-a96d-232c23482af8" providerId="ADAL" clId="{D7567469-1AB2-4604-8452-3E5EB8666EC7}" dt="2024-03-18T06:48:28.423" v="391" actId="1076"/>
          <ac:spMkLst>
            <pc:docMk/>
            <pc:sldMk cId="2858462539" sldId="280"/>
            <ac:spMk id="2" creationId="{00000000-0000-0000-0000-000000000000}"/>
          </ac:spMkLst>
        </pc:spChg>
        <pc:spChg chg="add mod">
          <ac:chgData name="Stewart Gale" userId="3647ddd2-6040-41ae-a96d-232c23482af8" providerId="ADAL" clId="{D7567469-1AB2-4604-8452-3E5EB8666EC7}" dt="2024-03-18T06:45:41.624" v="378"/>
          <ac:spMkLst>
            <pc:docMk/>
            <pc:sldMk cId="2858462539" sldId="280"/>
            <ac:spMk id="3" creationId="{450A7C7B-8A06-E633-E44B-8A97E53663AF}"/>
          </ac:spMkLst>
        </pc:spChg>
        <pc:spChg chg="del">
          <ac:chgData name="Stewart Gale" userId="3647ddd2-6040-41ae-a96d-232c23482af8" providerId="ADAL" clId="{D7567469-1AB2-4604-8452-3E5EB8666EC7}" dt="2024-03-18T06:45:40.198" v="377" actId="478"/>
          <ac:spMkLst>
            <pc:docMk/>
            <pc:sldMk cId="2858462539" sldId="280"/>
            <ac:spMk id="7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6:44:34.405" v="351" actId="1076"/>
          <ac:graphicFrameMkLst>
            <pc:docMk/>
            <pc:sldMk cId="2858462539" sldId="280"/>
            <ac:graphicFrameMk id="14" creationId="{00000000-0000-0000-0000-000000000000}"/>
          </ac:graphicFrameMkLst>
        </pc:graphicFrameChg>
        <pc:inkChg chg="add">
          <ac:chgData name="Stewart Gale" userId="3647ddd2-6040-41ae-a96d-232c23482af8" providerId="ADAL" clId="{D7567469-1AB2-4604-8452-3E5EB8666EC7}" dt="2024-03-18T06:48:25.155" v="390"/>
          <ac:inkMkLst>
            <pc:docMk/>
            <pc:sldMk cId="2858462539" sldId="280"/>
            <ac:inkMk id="4" creationId="{684DA7FA-2325-FD2D-62D1-FFD5C0BD158C}"/>
          </ac:inkMkLst>
        </pc:inkChg>
      </pc:sldChg>
      <pc:sldChg chg="modSp mod">
        <pc:chgData name="Stewart Gale" userId="3647ddd2-6040-41ae-a96d-232c23482af8" providerId="ADAL" clId="{D7567469-1AB2-4604-8452-3E5EB8666EC7}" dt="2024-03-18T07:18:58.743" v="479" actId="1076"/>
        <pc:sldMkLst>
          <pc:docMk/>
          <pc:sldMk cId="3575841883" sldId="281"/>
        </pc:sldMkLst>
        <pc:spChg chg="mod">
          <ac:chgData name="Stewart Gale" userId="3647ddd2-6040-41ae-a96d-232c23482af8" providerId="ADAL" clId="{D7567469-1AB2-4604-8452-3E5EB8666EC7}" dt="2024-03-18T07:18:58.743" v="479" actId="1076"/>
          <ac:spMkLst>
            <pc:docMk/>
            <pc:sldMk cId="3575841883" sldId="281"/>
            <ac:spMk id="3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8:26.877" v="477" actId="1076"/>
          <ac:spMkLst>
            <pc:docMk/>
            <pc:sldMk cId="3575841883" sldId="281"/>
            <ac:spMk id="5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8:21.150" v="476" actId="20577"/>
          <ac:spMkLst>
            <pc:docMk/>
            <pc:sldMk cId="3575841883" sldId="281"/>
            <ac:spMk id="8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8:58.743" v="479" actId="1076"/>
          <ac:spMkLst>
            <pc:docMk/>
            <pc:sldMk cId="3575841883" sldId="281"/>
            <ac:spMk id="12" creationId="{00000000-0000-0000-0000-000000000000}"/>
          </ac:spMkLst>
        </pc:spChg>
        <pc:graphicFrameChg chg="mod">
          <ac:chgData name="Stewart Gale" userId="3647ddd2-6040-41ae-a96d-232c23482af8" providerId="ADAL" clId="{D7567469-1AB2-4604-8452-3E5EB8666EC7}" dt="2024-03-18T07:18:58.743" v="479" actId="1076"/>
          <ac:graphicFrameMkLst>
            <pc:docMk/>
            <pc:sldMk cId="3575841883" sldId="281"/>
            <ac:graphicFrameMk id="6" creationId="{00000000-0000-0000-0000-000000000000}"/>
          </ac:graphicFrameMkLst>
        </pc:graphicFrameChg>
        <pc:graphicFrameChg chg="mod">
          <ac:chgData name="Stewart Gale" userId="3647ddd2-6040-41ae-a96d-232c23482af8" providerId="ADAL" clId="{D7567469-1AB2-4604-8452-3E5EB8666EC7}" dt="2024-03-18T07:18:58.743" v="479" actId="1076"/>
          <ac:graphicFrameMkLst>
            <pc:docMk/>
            <pc:sldMk cId="3575841883" sldId="281"/>
            <ac:graphicFrameMk id="7" creationId="{00000000-0000-0000-0000-000000000000}"/>
          </ac:graphicFrameMkLst>
        </pc:graphicFrameChg>
        <pc:graphicFrameChg chg="mod">
          <ac:chgData name="Stewart Gale" userId="3647ddd2-6040-41ae-a96d-232c23482af8" providerId="ADAL" clId="{D7567469-1AB2-4604-8452-3E5EB8666EC7}" dt="2024-03-18T07:18:58.743" v="479" actId="1076"/>
          <ac:graphicFrameMkLst>
            <pc:docMk/>
            <pc:sldMk cId="3575841883" sldId="281"/>
            <ac:graphicFrameMk id="14" creationId="{00000000-0000-0000-0000-000000000000}"/>
          </ac:graphicFrameMkLst>
        </pc:graphicFrameChg>
      </pc:sldChg>
      <pc:sldChg chg="modSp mod">
        <pc:chgData name="Stewart Gale" userId="3647ddd2-6040-41ae-a96d-232c23482af8" providerId="ADAL" clId="{D7567469-1AB2-4604-8452-3E5EB8666EC7}" dt="2024-03-18T07:21:14.943" v="505" actId="1076"/>
        <pc:sldMkLst>
          <pc:docMk/>
          <pc:sldMk cId="415440272" sldId="282"/>
        </pc:sldMkLst>
        <pc:spChg chg="mod">
          <ac:chgData name="Stewart Gale" userId="3647ddd2-6040-41ae-a96d-232c23482af8" providerId="ADAL" clId="{D7567469-1AB2-4604-8452-3E5EB8666EC7}" dt="2024-03-18T07:21:14.943" v="505" actId="1076"/>
          <ac:spMkLst>
            <pc:docMk/>
            <pc:sldMk cId="415440272" sldId="282"/>
            <ac:spMk id="3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20:57.750" v="502" actId="1076"/>
          <ac:spMkLst>
            <pc:docMk/>
            <pc:sldMk cId="415440272" sldId="282"/>
            <ac:spMk id="5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19:32.960" v="488" actId="20577"/>
          <ac:spMkLst>
            <pc:docMk/>
            <pc:sldMk cId="415440272" sldId="282"/>
            <ac:spMk id="8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7:21:07.152" v="503" actId="20577"/>
          <ac:spMkLst>
            <pc:docMk/>
            <pc:sldMk cId="415440272" sldId="282"/>
            <ac:spMk id="12" creationId="{00000000-0000-0000-0000-000000000000}"/>
          </ac:spMkLst>
        </pc:spChg>
      </pc:sldChg>
      <pc:sldChg chg="del">
        <pc:chgData name="Stewart Gale" userId="3647ddd2-6040-41ae-a96d-232c23482af8" providerId="ADAL" clId="{D7567469-1AB2-4604-8452-3E5EB8666EC7}" dt="2024-03-18T06:32:20.849" v="66" actId="47"/>
        <pc:sldMkLst>
          <pc:docMk/>
          <pc:sldMk cId="447943639" sldId="283"/>
        </pc:sldMkLst>
      </pc:sldChg>
      <pc:sldChg chg="addSp delSp modSp mod delAnim modAnim">
        <pc:chgData name="Stewart Gale" userId="3647ddd2-6040-41ae-a96d-232c23482af8" providerId="ADAL" clId="{D7567469-1AB2-4604-8452-3E5EB8666EC7}" dt="2024-03-18T06:35:24.580" v="156"/>
        <pc:sldMkLst>
          <pc:docMk/>
          <pc:sldMk cId="2210707627" sldId="286"/>
        </pc:sldMkLst>
        <pc:spChg chg="mod">
          <ac:chgData name="Stewart Gale" userId="3647ddd2-6040-41ae-a96d-232c23482af8" providerId="ADAL" clId="{D7567469-1AB2-4604-8452-3E5EB8666EC7}" dt="2024-03-18T06:32:42.676" v="89" actId="20577"/>
          <ac:spMkLst>
            <pc:docMk/>
            <pc:sldMk cId="2210707627" sldId="286"/>
            <ac:spMk id="2" creationId="{00000000-0000-0000-0000-000000000000}"/>
          </ac:spMkLst>
        </pc:spChg>
        <pc:spChg chg="add mod">
          <ac:chgData name="Stewart Gale" userId="3647ddd2-6040-41ae-a96d-232c23482af8" providerId="ADAL" clId="{D7567469-1AB2-4604-8452-3E5EB8666EC7}" dt="2024-03-18T06:35:24.580" v="156"/>
          <ac:spMkLst>
            <pc:docMk/>
            <pc:sldMk cId="2210707627" sldId="286"/>
            <ac:spMk id="3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6:33:13.061" v="114" actId="20577"/>
          <ac:spMkLst>
            <pc:docMk/>
            <pc:sldMk cId="2210707627" sldId="286"/>
            <ac:spMk id="7" creationId="{00000000-0000-0000-0000-000000000000}"/>
          </ac:spMkLst>
        </pc:spChg>
        <pc:spChg chg="del mod">
          <ac:chgData name="Stewart Gale" userId="3647ddd2-6040-41ae-a96d-232c23482af8" providerId="ADAL" clId="{D7567469-1AB2-4604-8452-3E5EB8666EC7}" dt="2024-03-18T06:35:16.840" v="153" actId="21"/>
          <ac:spMkLst>
            <pc:docMk/>
            <pc:sldMk cId="2210707627" sldId="286"/>
            <ac:spMk id="8" creationId="{00000000-0000-0000-0000-000000000000}"/>
          </ac:spMkLst>
        </pc:spChg>
      </pc:sldChg>
      <pc:sldChg chg="addSp delSp modSp mod modAnim">
        <pc:chgData name="Stewart Gale" userId="3647ddd2-6040-41ae-a96d-232c23482af8" providerId="ADAL" clId="{D7567469-1AB2-4604-8452-3E5EB8666EC7}" dt="2024-03-18T06:40:05.009" v="327" actId="20577"/>
        <pc:sldMkLst>
          <pc:docMk/>
          <pc:sldMk cId="1879861245" sldId="287"/>
        </pc:sldMkLst>
        <pc:spChg chg="del mod">
          <ac:chgData name="Stewart Gale" userId="3647ddd2-6040-41ae-a96d-232c23482af8" providerId="ADAL" clId="{D7567469-1AB2-4604-8452-3E5EB8666EC7}" dt="2024-03-18T06:35:46.413" v="160" actId="478"/>
          <ac:spMkLst>
            <pc:docMk/>
            <pc:sldMk cId="1879861245" sldId="287"/>
            <ac:spMk id="2" creationId="{00000000-0000-0000-0000-000000000000}"/>
          </ac:spMkLst>
        </pc:spChg>
        <pc:spChg chg="add del">
          <ac:chgData name="Stewart Gale" userId="3647ddd2-6040-41ae-a96d-232c23482af8" providerId="ADAL" clId="{D7567469-1AB2-4604-8452-3E5EB8666EC7}" dt="2021-10-04T17:47:50.641" v="42" actId="478"/>
          <ac:spMkLst>
            <pc:docMk/>
            <pc:sldMk cId="1879861245" sldId="287"/>
            <ac:spMk id="4" creationId="{00000000-0000-0000-0000-000000000000}"/>
          </ac:spMkLst>
        </pc:spChg>
        <pc:spChg chg="add mod">
          <ac:chgData name="Stewart Gale" userId="3647ddd2-6040-41ae-a96d-232c23482af8" providerId="ADAL" clId="{D7567469-1AB2-4604-8452-3E5EB8666EC7}" dt="2024-03-18T06:39:57.023" v="320" actId="20577"/>
          <ac:spMkLst>
            <pc:docMk/>
            <pc:sldMk cId="1879861245" sldId="287"/>
            <ac:spMk id="4" creationId="{122C978A-0539-CC5C-77BB-E40120AFF32C}"/>
          </ac:spMkLst>
        </pc:spChg>
        <pc:spChg chg="mod">
          <ac:chgData name="Stewart Gale" userId="3647ddd2-6040-41ae-a96d-232c23482af8" providerId="ADAL" clId="{D7567469-1AB2-4604-8452-3E5EB8666EC7}" dt="2024-03-18T06:40:05.009" v="327" actId="20577"/>
          <ac:spMkLst>
            <pc:docMk/>
            <pc:sldMk cId="1879861245" sldId="287"/>
            <ac:spMk id="6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6:39:49.581" v="308" actId="1076"/>
          <ac:spMkLst>
            <pc:docMk/>
            <pc:sldMk cId="1879861245" sldId="287"/>
            <ac:spMk id="8" creationId="{00000000-0000-0000-0000-000000000000}"/>
          </ac:spMkLst>
        </pc:spChg>
        <pc:inkChg chg="add mod">
          <ac:chgData name="Stewart Gale" userId="3647ddd2-6040-41ae-a96d-232c23482af8" providerId="ADAL" clId="{D7567469-1AB2-4604-8452-3E5EB8666EC7}" dt="2024-03-18T06:39:49.581" v="308" actId="1076"/>
          <ac:inkMkLst>
            <pc:docMk/>
            <pc:sldMk cId="1879861245" sldId="287"/>
            <ac:inkMk id="3" creationId="{4E28E4A2-3792-B099-47D6-53F78F90DFDD}"/>
          </ac:inkMkLst>
        </pc:inkChg>
      </pc:sldChg>
      <pc:sldChg chg="modSp mod">
        <pc:chgData name="Stewart Gale" userId="3647ddd2-6040-41ae-a96d-232c23482af8" providerId="ADAL" clId="{D7567469-1AB2-4604-8452-3E5EB8666EC7}" dt="2024-03-18T06:40:37.432" v="337" actId="1076"/>
        <pc:sldMkLst>
          <pc:docMk/>
          <pc:sldMk cId="307330213" sldId="288"/>
        </pc:sldMkLst>
        <pc:spChg chg="mod">
          <ac:chgData name="Stewart Gale" userId="3647ddd2-6040-41ae-a96d-232c23482af8" providerId="ADAL" clId="{D7567469-1AB2-4604-8452-3E5EB8666EC7}" dt="2024-03-18T06:40:34.010" v="336" actId="1076"/>
          <ac:spMkLst>
            <pc:docMk/>
            <pc:sldMk cId="307330213" sldId="288"/>
            <ac:spMk id="2" creationId="{00000000-0000-0000-0000-000000000000}"/>
          </ac:spMkLst>
        </pc:spChg>
        <pc:spChg chg="mod">
          <ac:chgData name="Stewart Gale" userId="3647ddd2-6040-41ae-a96d-232c23482af8" providerId="ADAL" clId="{D7567469-1AB2-4604-8452-3E5EB8666EC7}" dt="2024-03-18T06:40:37.432" v="337" actId="1076"/>
          <ac:spMkLst>
            <pc:docMk/>
            <pc:sldMk cId="307330213" sldId="288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D7567469-1AB2-4604-8452-3E5EB8666EC7}" dt="2021-10-04T17:47:40.437" v="39" actId="1076"/>
        <pc:sldMkLst>
          <pc:docMk/>
          <pc:sldMk cId="3964092076" sldId="289"/>
        </pc:sldMkLst>
        <pc:spChg chg="mod">
          <ac:chgData name="Stewart Gale" userId="3647ddd2-6040-41ae-a96d-232c23482af8" providerId="ADAL" clId="{D7567469-1AB2-4604-8452-3E5EB8666EC7}" dt="2021-10-04T17:47:40.437" v="39" actId="1076"/>
          <ac:spMkLst>
            <pc:docMk/>
            <pc:sldMk cId="3964092076" sldId="289"/>
            <ac:spMk id="4" creationId="{00000000-0000-0000-0000-000000000000}"/>
          </ac:spMkLst>
        </pc:spChg>
      </pc:sldChg>
      <pc:sldChg chg="addSp delSp modSp add mod delAnim modAnim">
        <pc:chgData name="Stewart Gale" userId="3647ddd2-6040-41ae-a96d-232c23482af8" providerId="ADAL" clId="{D7567469-1AB2-4604-8452-3E5EB8666EC7}" dt="2024-03-18T06:35:33.602" v="159" actId="1076"/>
        <pc:sldMkLst>
          <pc:docMk/>
          <pc:sldMk cId="3341423281" sldId="290"/>
        </pc:sldMkLst>
        <pc:spChg chg="del">
          <ac:chgData name="Stewart Gale" userId="3647ddd2-6040-41ae-a96d-232c23482af8" providerId="ADAL" clId="{D7567469-1AB2-4604-8452-3E5EB8666EC7}" dt="2024-03-18T06:34:18.815" v="124" actId="478"/>
          <ac:spMkLst>
            <pc:docMk/>
            <pc:sldMk cId="3341423281" sldId="290"/>
            <ac:spMk id="2" creationId="{00000000-0000-0000-0000-000000000000}"/>
          </ac:spMkLst>
        </pc:spChg>
        <pc:spChg chg="add mod">
          <ac:chgData name="Stewart Gale" userId="3647ddd2-6040-41ae-a96d-232c23482af8" providerId="ADAL" clId="{D7567469-1AB2-4604-8452-3E5EB8666EC7}" dt="2024-03-18T06:34:43.155" v="136" actId="1076"/>
          <ac:spMkLst>
            <pc:docMk/>
            <pc:sldMk cId="3341423281" sldId="290"/>
            <ac:spMk id="3" creationId="{1619FC4B-4813-6A19-0C3E-A82A38652E6B}"/>
          </ac:spMkLst>
        </pc:spChg>
        <pc:spChg chg="add mod">
          <ac:chgData name="Stewart Gale" userId="3647ddd2-6040-41ae-a96d-232c23482af8" providerId="ADAL" clId="{D7567469-1AB2-4604-8452-3E5EB8666EC7}" dt="2024-03-18T06:35:33.602" v="159" actId="1076"/>
          <ac:spMkLst>
            <pc:docMk/>
            <pc:sldMk cId="3341423281" sldId="290"/>
            <ac:spMk id="4" creationId="{00000000-0000-0000-0000-000000000000}"/>
          </ac:spMkLst>
        </pc:spChg>
        <pc:spChg chg="del">
          <ac:chgData name="Stewart Gale" userId="3647ddd2-6040-41ae-a96d-232c23482af8" providerId="ADAL" clId="{D7567469-1AB2-4604-8452-3E5EB8666EC7}" dt="2024-03-18T06:35:22.376" v="155" actId="21"/>
          <ac:spMkLst>
            <pc:docMk/>
            <pc:sldMk cId="3341423281" sldId="290"/>
            <ac:spMk id="8" creationId="{00000000-0000-0000-0000-000000000000}"/>
          </ac:spMkLst>
        </pc:spChg>
      </pc:sldChg>
      <pc:sldChg chg="add">
        <pc:chgData name="Stewart Gale" userId="3647ddd2-6040-41ae-a96d-232c23482af8" providerId="ADAL" clId="{D7567469-1AB2-4604-8452-3E5EB8666EC7}" dt="2024-03-18T06:39:43.940" v="307"/>
        <pc:sldMkLst>
          <pc:docMk/>
          <pc:sldMk cId="3806399879" sldId="29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36:08.4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4260 5352 2048 0,'0'1'0'16,"0"-1"0"-16,0 0 0 0,0 0 0 0,0 0 0 0,0 0 0 0,0 0 0 0,0 0 0 0,0 0 0 16,0 0 0-1,2 3 0-15,-2-3 0 0,4 6 0 0,-4-6 0 0,2 2 0 0,-2-2 0 16,4 7 0-16,-4-7 0 0,3 11 0 0,-3-11 0 16,6 13 0-16,-6-13 0 0,6 15 0 0,-6-15 0 15,8 20 0-15,-8-20 0 0,11 25 0 16,-11-25 0-1,8 26 0-15,-8-26 0 0,11 29 0 0,-11-29 0 16,13 29 0-16,-13-29 0 0,13 33 0 0,-13-33 0 16,14 33 0-16,-14-33 0 0,13 32 0 0,-13-32 0 15,16 34 0-15,-16-34 0 0,18 37 0 16,-18-37 0-16,20 35 0 0,-20-35 0 0,22 40 0 16,-22-40 0-16,24 37 0 0,-24-37 0 0,27 40 0 15,-27-40 0-15,27 41 0 0,4 1 0 0,-31-42 0 16,33 44 0-16,-33-44 0 0,34 47 0 15,-34-47 0-15,39 44 0 0,-39-44 0 0,41 44 0 0,-41-44 0 0,43 45 0 16,-43-45 0-16,45 42 0 0,-45-42 0 0,50 40 0 16,-50-40 0-16,53 35 0 0,-53-35 0 0,55 33 0 15,-55-33 0-15,58 33 0 0,-58-33 0 0,61 27 0 16,-61-27 0-16,63 24 0 0,-63-24 0 0,63 20 0 16,-63-20 0-16,64 16 0 0,-64-16 0 15,66 11 0-15,-66-11 0 0,67 8 0 0,-67-8 0 16,70 7 0-16,-70-7 0 0,70 3 0 15,-70-3 0-15,70-1 0 0,-70 1 0 0,69-4 0 16,-69 4 0-16,70-9 0 0,-70 9 0 0,69-11 0 16,-69 11 0-16,66-17 0 0,-66 17 0 0,67-21 0 15,-67 21 0-15,65-24 0 0,-65 24 0 16,64-29 0-16,-64 29 0 0,61-30 0 0,-61 30 0 0,58-32 0 0,-58 32 0 31,59-36 0-31,-59 36 0 0,56-38 0 0,-56 38 0 0,54-41 0 0,-54 41 0 16,50-44 0-16,-50 44 0 0,52-42 0 15,-52 42 0-15,48-47 0 0,-48 47 0 0,46-46 0 0,-46 46 0 0,45-48 0 16,-45 48 0-16,42-48 0 0,-42 48 0 0,42-47 0 16,-42 47 0-1,39-48 0-15,-39 48 0 0,36-46 0 16,-36 46 0-16,34-47 0 0,-34 47 0 0,33-44 0 16,-33 44 0-16,31-44 0 0,-31 44 0 0,28-40 0 0,-28 40 0 15,28-38 0-15,-28 38 0 0,23-38 0 16,-23 38 0-16,21-29 0 0,-21 29 0 0,20-30 0 15,-20 30 0-15,14-25 0 0,-14 25 0 0,15-24 0 16,-15 24 0-16,12-20 0 0,-12 20 0 0,8-16 0 0,-8 16 0 16,11-18 0-16,-11 18 0 0,9-16 0 0,-9 16 0 15,10-13 0-15,-10 13 0 0,6-12 0 0,-6 12 0 0,5-8 0 16,-5 8 0-16,4-9 0 0,-4 9 0 16,4-9 0-16,-4 9 0 0,2-6 0 0,-2 6 0 15,2-2 0-15,-2 2 0 0,2-3 0 16,-2 3 0-16,0-3 0 15,0 3 0-15,0 0 0 0,0 0 0 0,0-3 0 16,0 3 0-16,2 0 0 0,-2 0 0 16,2-2 0-16,-2 2 0 0,4-5 0 0</inkml:trace>
  <inkml:trace contextRef="#ctx0" brushRef="#br0" timeOffset="1355.55">7786 5258 2048 0,'0'0'0'0,"0"0"0"0,0 0 0 0,0 0 0 0,0 0 0 0,0 0 0 15,0 0 0-15,0 0 0 16,0 0 0-16,0 0 0 0,0 0 0 0,0 0 0 15,0 2 0-15,0-2 0 0,0 0 0 0,0 0 0 16,2 3 0-16,-2-3 0 0,6 11 0 16,-6-11 0-16,6 12 0 0,-6-12 0 0,10 19 0 0,-10-19 0 15,8 23 0-15,-8-23 0 0,9 25 0 0,-9-25 0 16,14 31 0-16,-14-31 0 0,15 38 0 0,-15-38 0 16,17 42 0-16,-17-42 0 0,18 45 0 15,4 1 0-15,-22-46 0 0,24 51 0 16,-24-51 0-16,26 53 0 0,-26-53 0 0,30 54 0 15,-30-54 0-15,31 57 0 0,-31-57 0 0,34 58 0 16,-34-58 0-16,39 59 0 0,-5-6 0 0,2-2 0 0,-36-51 0 0,37 48 0 16,-37-48 0-16,44 54 0 0,-5-8 0 0,2 0 0 15,-41-46 0-15,45 46 0 0,-45-46 0 0,52 49 0 16,-4-9 0-16,1-1 0 0,-49-39 0 0,54 42 0 16,-54-42 0-16,57 40 0 0,-4-4 0 15,1-3 0-15,-54-33 0 0,58 29 0 0,-58-29 0 16,62 29 0-1,-8-4 0-15,2-2 0 0,-56-23 0 0,59 20 0 16,-59-20 0-16,61 18 0 0,-61-18 0 0,64 13 0 16,-64-13 0-16,66 9 0 0,-66-9 0 0,68 2 0 15,-68-2 0-15,67-3 0 0,-67 3 0 16,67-10 0-16,-67 10 0 0,65-16 0 0,-65 16 0 16,64-24 0-16,-64 24 0 0,59-31 0 0,-59 31 0 15,56-36 0-15,-56 36 0 0,54-41 0 0,-54 41 0 0,50-45 0 16,-4 2 0-16,-8 0 0 15,-38 43 0-15,37-45 0 0,-37 45 0 0,37-48 0 16,-37 48 0-16,41-56 0 0,-7 7 0 16,-2 0 0-16,-32 49 0 0,31-49 0 0,-31 49 0 15,32-52 0-15,-32 52 0 0,33-54 0 16,-33 54 0-16,33-59 0 0,-33 59 0 0,34-56 0 16,-34 56 0-16,30-59 0 0,-30 59 0 0,31-58 0 15,-31 58 0-15,28-57 0 0,-28 57 0 0,26-54 0 16,-26 54 0-16,24-46 0 0,-24 46 0 0,17-44 0 15,-17 44 0-15,18-42 0 0,-18 42 0 0,14-37 0 0,-14 37 0 0,13-34 0 16,-13 34 0-16,11-31 0 0,-11 31 0 0,6-25 0 16,-6 25 0-16,4-18 0 0,-4 18 0 15,4-15 0-15,-4 15 0 0,6-17 0 0,-6 17 0 16,3-10 0-16,-3 10 0 0,1-9 0 16,-1 9 0-16,3-7 0 0,-3 7 0 0,1-3 0 15,-1 3 0-15,1-4 0 0,-1 4 0 0,0-1 0 16,0 1 0-16,1-2 0 0,-1 2 0 0,3 2 0 15,-3-2 0-15,5 1 0 0,-5-1 0 0,3 0 0 16,-1-1 0-16</inkml:trace>
  <inkml:trace contextRef="#ctx0" brushRef="#br0" timeOffset="2489.83">10846 5379 2048 0,'0'0'0'0,"0"0"0"0,0 0 0 0,0 0 0 0,2 8 0 15,-2-8 0-15,4 8 0 0,-4-8 0 16,9 16 0-16,-9-16 0 0,12 23 0 0,-12-23 0 15,16 30 0-15,-16-30 0 0,18 36 0 0,-18-36 0 16,21 39 0 0,-21-39 0-16,25 46 0 0,-25-46 0 0,27 50 0 15,-27-50 0-15,32 53 0 0,-32-53 0 0,36 57 0 16,-2-3 0-16,1-3 0 0,-35-51 0 16,34 52 0-16,-34-52 0 0,39 56 0 0,-2-6 0 15,0-2 0-15,-37-48 0 0,40 54 0 0,-1-6 0 0,0-1 0 16,-39-47 0-16,44 52 0 0,-2-5 0 15,4-1 0-15,-46-46 0 0,48 49 0 0,0-5 0 0,3 0 0 16,-51-44 0-16,55 45 0 0,0-4 0 0,0-2 0 16,-55-39 0-16,62 39 0 0,-4-5 0 0,4 1 0 15,-6-7 0-15,0-1 0 0,-56-27 0 0,63 28 0 16,-3-2 0-16,2-4 0 0,-62-22 0 0,69 25 0 16,-5-5 0-16,1-3 0 15,-65-17 0-15,67 18 0 0,-4-3 0 0,1-4 0 0,-64-11 0 0,67 8 0 0,-2 2 0 16,-2-7 0-16,-63-3 0 0,66 1 0 15,-3 1 0-15,-1-5 0 0,-62 3 0 0,67-6 0 16,-7-3 0-16,-1-1 0 0,-59 10 0 0,66-16 0 16,-9 1 0-16,1-5 0 15,-58 20 0-15,60-23 0 0,-3-3 0 0,-4 0 0 16,-53 26 0-16,57-31 0 0,-57 31 0 16,59-38 0-16,-4 4 0 0,-2-5 0 0,-53 39 0 15,54-41 0-15,-6 0 0 0,0 1 0 0,-48 40 0 0,50-46 0 16,-3 6 0-16,-3-5 0 0,-44 45 0 0,44-47 0 15,-2 2 0-15,-3 0 0 0,-39 45 0 16,40-47 0-16,-40 47 0 0,40-55 0 0,-4 4 0 16,-1-1 0-16,-35 52 0 0,35-54 0 0,-35 54 0 15,34-60 0-15,-1 6 0 0,-6 1 0 0,-27 53 0 16,27-56 0-16,-27 56 0 0,27-56 0 0,-27 56 0 16,27-60 0-16,-27 60 0 0,24-58 0 0,-24 58 0 15,21-57 0-15,-21 57 0 0,24-54 0 0,-24 54 0 16,21-53 0-16,-21 53 0 0,17-46 0 15,-17 46 0-15,15-40 0 0,-15 40 0 0,15-37 0 16,-15 37 0-16,8-30 0 16,-8 30 0-16,10-29 0 0,-10 29 0 0,8-22 0 0,-8 22 0 15,5-24 0-15,-5 24 0 0,5-21 0 16,-5 21 0-16,3-18 0 0,-3 18 0 0,3-12 0 16,-3 12 0-16,3-11 0 0,-3 11 0 0,4-11 0 15,-4 11 0-15,3-7 0 0,-3 7 0 0,1-5 0 16,-1 5 0-16,1-4 0 0,-1 4 0 0,3-2 0 15,-3 2 0-15,0 2 0 0,0-2 0 16,2 4 0-16,-2-4 0 0,-9 3 0 0,-19 3 0 16</inkml:trace>
  <inkml:trace contextRef="#ctx0" brushRef="#br0" timeOffset="3776.63">15049 5144 2048 0,'0'0'0'0,"0"0"0"0,0 0 0 0,0 0 0 0,0 0 0 16,0 0 0-16,0 0 0 0,0 0 0 0,0 0 0 16,0 0 0-16,0 0 0 0,0 0 0 0,0 1 0 15,0-1 0-15,0 0 0 0,0 0 0 0,4 7 0 0,-4-7 0 16,4 10 0-16,-4-10 0 0,10 15 0 15,-10-15 0-15,12 21 0 0,-12-21 0 0,15 28 0 16,-15-28 0-16,18 34 0 0,-18-34 0 0,21 42 0 16,5 5 0-16,-26-47 0 0,27 52 0 0,-27-52 0 31,32 58 0-31,-32-58 0 0,35 61 0 0,-2-2 0 16,-1-3 0-16,-32-56 0 0,35 60 0 0,-6-6 0 0,1 0 0 15,-30-54 0-15,31 61 0 0,1-8 0 0,-2 1 0 16,-30-54 0-16,35 58 0 0,-4-3 0 0,4-2 0 15,-35-53 0-15,43 61 0 0,-8-7 0 16,6 0 0-16,-41-54 0 0,46 57 0 0,-2-3 0 16,-1-2 0-16,-43-52 0 0,48 57 0 0,1-7 0 0,-1 1 0 15,-8-6 0-15,5-2 0 0,-45-43 0 0,47 49 0 16,-1-9 0-16,-1 3 0 0,-45-43 0 0,52 43 0 0,-4-2 0 16,3-3 0-16,-51-38 0 0,55 36 0 0,-3-1 0 15,2-4 0-15,-54-31 0 0,59 28 0 0,-59-28 0 31,65 30 0-31,-5-8 0 0,-2 1 0 0,-58-23 0 0,62 19 0 16,-62-19 0-16,71 16 0 0,-7-1 0 16,0-4 0-16,-64-11 0 0,65 8 0 0,-65-8 0 15,72 4 0-15,-7-3 0 0,-2-2 0 16,-63 1 0-16,68-6 0 0,-7 0 0 0,0 1 0 0,-61 5 0 16,67-12 0-16,-7 2 0 0,0-3 0 15,-60 13 0-15,64-18 0 0,-5 4 0 0,0-5 0 16,-59 19 0-16,62-25 0 0,-4 3 0 0,-2-1 0 0,-56 23 0 15,58-30 0-15,-1 3 0 16,-3-1 0-16,-54 28 0 0,59-34 0 0,-7 1 0 0,1 1 0 0,-53 32 0 0,55-39 0 16,-7 2 0-16,-1-2 0 0,-47 39 0 15,50-46 0 1,-5 3 0-16,-2 0 0 0,-43 43 0 0,45-53 0 16,-3 4 0-16,0-1 0 0,-42 50 0 0,44-57 0 15,-5 5 0-15,0 0 0 0,-39 52 0 0,38-58 0 0,-1 6 0 0,-2 0 0 0,-35 52 0 16,35-56 0-16,-3 4 0 0,0 2 0 15,-32 50 0-15,30-54 0 0,-30 54 0 0,32-60 0 16,-32 60 0-16,32-60 0 0,-32 60 0 0,31-62 0 16,-5 7 0-16,-1 4 0 0,-25 51 0 0,24-51 0 15,-24 51 0-15,21-51 0 0,-21 51 0 0,21-54 0 16,-21 54 0-16,17-52 0 16,-17 52 0-16,13-45 0 0,-13 45 0 0,12-42 0 15,-12 42 0-15,9-34 0 0,-9 34 0 16,11-36 0-16,-11 36 0 0,7-29 0 0,-7 29 0 15,6-24 0-15,-6 24 0 0,2-19 0 0,-2 19 0 16,4-11 0-16,-4 11 0 0,2-10 0 0,-2 10 0 16,3-9 0-16,-3 9 0 0,4 2 0 0,-4-2 0 15,3 5 0-15,-3-5 0 0,10 8 0 0,3 2 0 0</inkml:trace>
  <inkml:trace contextRef="#ctx0" brushRef="#br0" timeOffset="5025.43">19562 5145 2048 0,'2'0'0'0,"-2"0"0"0,0 0 0 0,0 0 0 31,0 0 0-31,0 0 0 0,1 4 0 0,-1-4 0 16,3 9 0-16,-3-9 0 0,6 13 0 0,-6-13 0 16,8 17 0-16,-8-17 0 0,9 24 0 0,-9-24 0 15,12 33 0-15,-12-33 0 0,15 37 0 0,-15-37 0 16,16 47 0-16,-16-47 0 0,20 53 0 16,-20-53 0-16,25 56 0 0,-25-56 0 0,25 59 0 15,-2-3 0-15,-2 0 0 0,-21-56 0 0,23 60 0 16,-23-60 0-16,27 65 0 0,-1-5 0 0,0-2 0 15,-26-58 0-15,28 63 0 0,-1-3 0 0,3 1 0 0,-4-7 0 0,5 0 0 16,-31-54 0-16,33 58 0 0,2 0 0 0,-1-3 0 16,0-3 0-16,0-1 0 0,-34-51 0 15,42 57 0-15,5 2 0 16,-4-5 0-16,1-3 0 0,-44-51 0 0,54 57 0 16,-1-8 0-16,0 4 0 0,-4-4 0 15,5-4 0-15,-4-2 0 0,3 0 0 0,-4-4 0 16,3 1 0-16,4 2 0 0,-5-6 0 0,4 2 0 15,5-2 0-15,-7-4 0 0,4 0 0 0,-5-4 0 0,6 3 0 16,-2-4 0-16,2 0 0 0,7-1 0 0,-6-4 0 16,3 0 0-16,-4-4 0 0,2 1 0 0,-60-19 0 15,76 16 0-15,-4 0 0 0,4-6 0 0,-8 0 0 16,3-6 0-16,-6 1 0 16,4-5 0-16,-9-3 0 0,6 0 0 0,-3 0 0 0,4-4 0 15,3-4 0-15,0 0 0 0,-6-3 0 16,-1-1 0-16,5-5 0 0,-1-2 0 0,0-4 0 15,-7 4 0-15,0-4 0 0,-5 0 0 0,4-4 0 16,3-6 0-16,-8 5 0 0,1-5 0 0,-2 4 0 16,3-4 0-16,0-6 0 0,-5 2 0 0,2-2 0 15,-6 0 0-15,4-3 0 0,-3 4 0 0,0-4 0 0,3-6 0 16,-8 5 0 0,5-1 0-16,-6 3 0 0,0-5 0 0,-2 4 0 15,2-3 0-15,-2 3 0 0,-1-3 0 0,-39 48 0 16,42-58 0-16,-2 3 0 0,1-4 0 15,-4 8 0-15,-3-3 0 0,-34 54 0 0,35-60 0 16,-3 3 0-16,-4 2 0 0,-28 55 0 0,29-61 0 16,-3 6 0-16,-3-1 0 0,-23 56 0 0,24-57 0 0,-24 57 0 15,22-59 0-15,-22 59 0 0,24-63 0 16,-24 63 0-16,22-60 0 0,-22 60 0 0,19-61 0 16,-19 61 0-16,20-57 0 0,-20 57 0 0,18-48 0 15,-18 48 0-15,14-43 0 0,-14 43 0 0,13-37 0 16,-13 37 0-16,10-36 0 0,-10 36 0 0,10-26 0 15,-10 26 0-15,9-22 0 0,-9 22 0 0,6-14 0 0,-6 14 0 16,4-12 0-16,-4 12 0 0,2-5 0 16,-2 5 0-16,1-3 0 0,-1 3 0 0,1 0 0 0,-1 0 0 15,0 1 0-15,0-1 0 0,0 2 0 16,1 3 0-16</inkml:trace>
  <inkml:trace contextRef="#ctx0" brushRef="#br0" timeOffset="8140.56">5302 7014 2048 0,'0'0'0'0,"0"0"0"15,0 0 0-15,0 0 0 0,0 0 0 0,0 0 0 0,0 0 0 16,0 0 0-16,0 0 0 0,0 0 0 0,0 0 0 0,0 0 0 0,1-1 0 15,-1 1 0-15,0 0 0 0,0 0 0 16,3-4 0-16,-3 4 0 0,8-7 0 0,-8 7 0 16,13-7 0-16,-13 7 0 0,18-6 0 15,-18 6 0-15,20-8 0 16,-20 8 0-16,30-6 0 0,-30 6 0 16,36-5 0-16,-36 5 0 0,40-2 0 0,-40 2 0 0,43 1 0 15,-43-1 0-15,41 4 0 0,-41-4 0 0,43 6 0 0,-43-6 0 0,36 10 0 16,-36-10 0-16,35 12 0 0,-35-12 0 0,30 14 0 15,-30-14 0-15,24 20 0 0,-24-20 0 0,20 18 0 16,-20-18 0-16,13 24 0 0,-13-24 0 16,4 30 0-16,-4-30 0 0,-3 28 0 0,3-28 0 15,-7 29 0-15,7-29 0 0,-15 26 0 16,15-26 0-16,-21 29 0 0,21-29 0 0,-20 24 0 16,20-24 0-16,-25 23 0 0,25-23 0 0,-26 18 0 15,26-18 0-15,-19 14 0 0,19-14 0 0,-19 15 0 16,19-15 0-16,-14 8 0 0,14-8 0 15,-13 9 0-15,13-9 0 0,-8 4 0 0,8-4 0 16,-6 5 0-16,6-5 0 0,3 4 0 0,-3-4 0 16,13 2 0-16,-13-2 0 0,17 3 0 0,-17-3 0 0,24 2 0 15,-24-2 0 1,29 4 0-16,-29-4 0 0,33 2 0 0,-33-2 0 16,32 6 0-16,-32-6 0 0,27 6 0 0,-27-6 0 15,28 10 0-15,-28-10 0 0,28 15 0 0,-28-15 0 16,24 14 0-16,-24-14 0 0,21 23 0 15,-21-23 0-15,13 24 0 0,-13-24 0 0,10 23 0 16,-10-23 0-16,4 26 0 0,-4-26 0 0,0 22 0 16,0-22 0-16,-8 23 0 0,8-23 0 0,-9 20 0 15,9-20 0-15,-18 20 0 0,18-20 0 0,-28 23 0 16,28-23 0-16,-31 20 0 0,31-20 0 0,-34 20 0 0,34-20 0 16,-36 16 0-16,36-16 0 0,-39 13 0 0,39-13 0 15,-38 13 0-15,38-13 0 0,-37 9 0 0,37-9 0 16,-34 5 0-16,34-5 0 0,-31 3 0 0,31-3 0 15,-29 1 0 1,29-1 0-16,-26-2 0 0,26 2 0 0,-22-2 0 16,22 2 0-16,-19-4 0 0,19 4 0 0,-15-7 0 15,15 7 0-15,-12-9 0 0</inkml:trace>
  <inkml:trace contextRef="#ctx0" brushRef="#br0" timeOffset="9824.01">9279 6994 2048 0,'0'0'0'0,"0"0"0"0,0 0 0 0,0 0 0 15,0 0 0-15,0 0 0 0,0 0 0 0,0 0 0 16,0 0 0-16,0 0 0 0,-1-3 0 0,1 3 0 15,-2-2 0-15,2 2 0 0,-2 0 0 16,2 0 0-16,-12 0 0 0,12 0 0 0,-16 0 0 16,16 0 0-16,-25 0 0 0,25 0 0 0,-22 2 0 15,22-2 0-15,-30 4 0 0,30-4 0 0,-29 5 0 16,29-5 0-16,-30 2 0 0,30-2 0 0,-27 5 0 0,27-5 0 0,-28 6 0 31,28-6 0-31,-24 2 0 0,24-2 0 0,-17 5 0 16,17-5 0-16,-16 2 0 0,16-2 0 0,-9 1 0 15,9-1 0-15,-6 1 0 0,6-1 0 16,-7 2 0-16,7-2 0 0,-7 1 0 0,7-1 0 16,-5 2 0-16,5-2 0 0,-5 4 0 0,5-4 0 15,-4 7 0-15,4-7 0 0,-4 11 0 0,4-11 0 16,-6 13 0-16,6-13 0 0,-4 18 0 0,4-18 0 16,-5 24 0-16,5-24 0 0,-5 26 0 0,5-26 0 0,-5 21 0 15,5-21 0-15,-3 24 0 16,3-24 0-16,-4 21 0 0,4-21 0 0,-1 18 0 15,1-18 0-15,-1 14 0 0,1-14 0 16,-2 9 0-16,2-9 0 0,0 5 0 0,0-5 0 0,0 8 0 0,0-8 0 16,2 7 0-16,-2-7 0 0,2 7 0 15,-2-7 0-15,2 4 0 0,-2-4 0 0,8 2 0 16,-8-2 0-16,9-2 0 0,-9 2 0 0,11-1 0 16,-11 1 0-16,19-6 0 0,-19 6 0 15,23-7 0-15,-23 7 0 0,31-8 0 16,-31 8 0-16,33-2 0 0,-33 2 0 0,34-2 0 0,-34 2 0 0,33 4 0 0,-33-4 0 0,34 8 0 15,-34-8 0-15,36 16 0 0,-36-16 0 16,31 16 0-16,-31-16 0 0,31 20 0 0,-31-20 0 16,26 21 0-1,-26-21 0-15,21 25 0 0,-21-25 0 0,20 23 0 16,-20-23 0-16,12 17 0 0,-12-17 0 16,9 22 0-16,-9-22 0 0,2 25 0 0,-2-25 0 15,-2 25 0-15,2-25 0 0,-9 26 0 0,9-26 0 0,-18 24 0 16,18-24 0-16,-27 24 0 0,27-24 0 15,-34 20 0-15,34-20 0 0,-38 21 0 0,38-21 0 0,-41 17 0 16,41-17 0-16,-46 16 0 0,46-16 0 16,-46 13 0-16,46-13 0 0,-42 10 0 0,42-10 0 15,-44 5 0-15,44-5 0 0,-35 6 0 0,35-6 0 16,-37 3 0-16,37-3 0 0,-32 2 0 0,32-2 0 0,-25 0 0 16,25 0 0-16,-25-2 0 0,25 2 0 0,-19-3 0 15,19 3 0-15,-13-8 0 0,13 8 0 0,-6-13 0 16</inkml:trace>
  <inkml:trace contextRef="#ctx0" brushRef="#br0" timeOffset="12080.11">12415 7176 2048 0,'0'0'0'0,"0"0"0"0,0 0 0 0,0 0 0 0,0 0 0 0,0 0 0 0,0 0 0 0,0 0 0 16,0 0 0-16,0 0 0 0,2 1 0 0,-2-1 0 16,4 3 0-16,-4-3 0 0,7 6 0 0,-7-6 0 15,2 3 0-15,-2-3 0 0,6 1 0 16,-6-1 0-16,5 5 0 0,-5-5 0 0,6 1 0 16,-6-1 0-16,13 3 0 0,-13-3 0 15,15 3 0-15,-15-3 0 0,21 2 0 0,-21-2 0 16,27 2 0-1,-27-2 0-15,31 0 0 0,-31 0 0 0,29 2 0 16,-29-2 0-16,31 0 0 0,-31 0 0 0,34 0 0 16,-34 0 0-16,34-2 0 0,-34 2 0 0,27 0 0 15,-27 0 0-15,37 0 0 0,-37 0 0 0,43 2 0 16,-43-2 0-16,46 1 0 0,-46-1 0 16,43 0 0-16,-43 0 0 0,39 0 0 0,-39 0 0 15,32 0 0-15,-32 0 0 0,26 0 0 16,-26 0 0-16,17 0 0 0,-17 0 0 0,11 0 0 0,-11 0 0 0,7 0 0 15,-7 0 0-15,11 2 0 0,-11-2 0 0,8 0 0 16,-8 0 0-16,7 1 0 0,-7-1 0 0,0 9 0 16,0-9 0-16,-7 14 0 0,7-14 0 15,-12 21 0-15,12-21 0 0,-18 22 0 0,18-22 0 16,-17 26 0-16,17-26 0 0,-18 24 0 0,18-24 0 16,-22 26 0-16,22-26 0 15,-25 29 0-15,25-29 0 0,-23 27 0 0,23-27 0 0,-23 30 0 16,23-30 0-16,-25 30 0 0,25-30 0 0,-22 29 0 15,22-29 0-15,-22 28 0 0,22-28 0 0,-20 28 0 16,20-28 0-16,-19 30 0 0,19-30 0 0,-16 28 0 0,16-28 0 16,-17 27 0-16,17-27 0 0,-14 25 0 0,14-25 0 15,-14 25 0-15,14-25 0 0,-11 21 0 0,11-21 0 16,-11 22 0-16,11-22 0 0,-9 18 0 0,9-18 0 16,-6 15 0-16,6-15 0 15,-5 11 0-15,5-11 0 0,-2 11 0 0,2-11 0 16,-2 7 0-16,0-2 0 0</inkml:trace>
  <inkml:trace contextRef="#ctx0" brushRef="#br0" timeOffset="13614.9">17457 7525 2048 0,'0'0'0'0,"0"0"0"0,0 0 0 0,0 0 0 16,0 0 0-16,0 0 0 0,0 0 0 0,0 0 0 15,0 0 0-15,0 0 0 0,0-5 0 0,0 5 0 16,2-8 0-16,-2 8 0 0,0-6 0 15,0 6 0-15,-2-12 0 0,2 12 0 0,-6-13 0 16,6 13 0-16,-10-14 0 16,10 14 0-16,-14-13 0 0,14 13 0 15,-19-11 0-15,19 11 0 0,-27-11 0 0,27 11 0 0,-29-9 0 16,29 9 0-16,-27-6 0 0,27 6 0 0,-29-3 0 0,29 3 0 16,-31 2 0-16,31-2 0 0,-30 1 0 0,30-1 0 0,-33 8 0 15,33-8 0-15,-36 11 0 0,36-11 0 0,-35 18 0 16,35-18 0-16,-33 18 0 15,33-18 0-15,-31 21 0 0,31-21 0 16,-26 23 0-16,26-23 0 0,-21 19 0 0,21-19 0 0,-18 25 0 16,18-25 0-16,-8 27 0 0,8-27 0 15,-5 22 0-15,5-22 0 0,4 24 0 0,-4-24 0 16,8 18 0-16,-8-18 0 0,15 16 0 0,-15-16 0 0,17 13 0 16,-17-13 0-16,22 7 0 15,-22-7 0-15,25 6 0 0,-25-6 0 0,27 1 0 0,-27-1 0 16,35-4 0-16,-35 4 0 0,32-6 0 0,-32 6 0 0,30-8 0 15,-30 8 0-15,25-11 0 0,-25 11 0 16,29-14 0-16,-29 14 0 0,26-20 0 0,-26 20 0 16,24-20 0-16,-24 20 0 0,25-23 0 0,-25 23 0 15,19-23 0-15,-19 23 0 0,17-19 0 0,-17 19 0 16,13-12 0 0,-13 12 0-16,9-12 0 0,-9 12 0 0,7-13 0 15,-7 13 0-15,10-13 0 0,-10 13 0 0,10-14 0 16,-10 14 0-16,8-12 0 0,-8 12 0 0,5-10 0 15,-5 10 0-15,6-7 0 0,-6 7 0 0,4-6 0 16,-4 6 0-16,2-1 0 0,-2 1 0 16,5 1 0-16,-5-1 0 0,3 7 0 0,-3-7 0 0,5 18 0 15,-5-18 0-15,5 20 0 0,-5-20 0 0,3 17 0 16,-3-17 0-16,0 25 0 0,0-25 0 0,0 35 0 16,0-35 0-16,-1 38 0 0,1-38 0 0,-2 37 0 15,2-37 0-15,-2 40 0 0,2-40 0 0,-2 38 0 16,2-38 0-16,-2 37 0 15,2-37 0-15,0 34 0 0,0-34 0 0,-2 32 0 16,2-32 0-16,-1 27 0 0,1-27 0 16,0 27 0-16,0-27 0 0,0 27 0 0,0-27 0 15,0 18 0-15,0-18 0 0,0 20 0 0,0-20 0 16,0 19 0-16,0-19 0 0,0 14 0 16,0-14 0-16,0 11 0 0,0-11 0 0,4 11 0 15,-4-11 0-15,3 9 0 0,-3-9 0 0,4 8 0 16,-4-8 0-16,2 7 0 0,-2-7 0 0,4 3 0 15,-4-3 0-15,1 1 0 0,-1-1 0 0,0 2 0 0,0-2 0 16,0 0 0-16,0 0 0 0,-1 0 0 0</inkml:trace>
  <inkml:trace contextRef="#ctx0" brushRef="#br0" timeOffset="15957.14">21805 7775 2048 0,'0'0'0'0,"0"0"0"0,0 0 0 32,0 0 0-32,0 0 0 0,0 0 0 0,2 3 0 0,-2-3 0 0,1 4 0 15,-1-4 0-15,1 6 0 0,-1-6 0 0,4 10 0 16,-4-10 0-16,2 11 0 0,-2-11 0 16,3 19 0-16,-3-19 0 0,6 20 0 0,-6-20 0 15,4 26 0-15,-4-26 0 0,2 28 0 16,-2-28 0-16,2 32 0 0,-2-32 0 0,4 33 0 15,-4-33 0-15,1 34 0 0,-1-34 0 0,0 35 0 0,0-35 0 0,1 38 0 16,-1-38 0-16,2 38 0 0,-2-38 0 0,0 27 0 31,0-27 0-31,2 29 0 0,-2-29 0 0,4 26 0 0,-4-26 0 0,3 23 0 0,-3-23 0 16,5 23 0-16,-5-23 0 16,3 19 0-16,-3-19 0 0,3 16 0 0,-3-16 0 15,1 11 0-15,-1-11 0 0,1 10 0 0,-1-10 0 16,2 0 0-16,-2 0 0 0,3-1 0 0,-2-3 0 15</inkml:trace>
  <inkml:trace contextRef="#ctx0" brushRef="#br0" timeOffset="16538.15">22239 7759 2048 0,'0'0'0'0,"0"0"0"0,0 1 0 15,0-1 0-15,1 2 0 0,-1-2 0 0,0 6 0 16,0-6 0-16,1 9 0 0,-1-9 0 16,3 16 0-16,-3-16 0 0,2 19 0 0,-2-19 0 0,4 23 0 15,-4-23 0-15,3 29 0 0,-3-29 0 0,1 31 0 0,-1-31 0 16,0 37 0-16,0-37 0 0,0 37 0 0,0-37 0 16,-1 39 0-16,1-39 0 0,-1 36 0 0,1-36 0 15,-2 35 0-15,2-35 0 0,-2 37 0 0,2-37 0 16,0 34 0-16,0-34 0 0,2 33 0 0,-2-33 0 15,0 31 0-15,0-31 0 0,2 29 0 16,-2-29 0 0,1 29 0-16,-1-29 0 0,2 26 0 0,-2-26 0 0,2 23 0 15,-2-23 0-15,1 19 0 0,-1-19 0 0,-1 15 0 16,1-15 0-16,0 7 0 0,0-7 0 0,-3 0 0 16</inkml:trace>
  <inkml:trace contextRef="#ctx0" brushRef="#br0" timeOffset="18521.65">5789 8092 2048 0,'1'0'0'0,"-1"0"0"0,0 0 0 0,0 0 0 0,3 5 0 0,-3-5 0 0,2 6 0 15,-2-6 0-15,6 9 0 0,-6-9 0 0,8 13 0 16,-8-13 0-16,12 16 0 0,-12-16 0 0,14 17 0 15,-14-17 0-15,18 25 0 0,-18-25 0 16,16 22 0-16,-16-22 0 0,17 25 0 16,-17-25 0-16,20 27 0 0,-20-27 0 0,21 32 0 15,-21-32 0-15,24 36 0 0,-24-36 0 16,27 40 0-16,2 1 0 0,-29-41 0 0,33 42 0 16,-33-42 0-16,39 44 0 0,-39-44 0 0,44 46 0 15,-44-46 0-15,43 43 0 0,-43-43 0 0,50 45 0 16,-50-45 0-16,50 42 0 0,-50-42 0 15,57 38 0-15,-57-38 0 0,60 37 0 0,-5-4 0 0,-2-6 0 0,-53-27 0 16,56 26 0-16,-56-26 0 0,60 25 0 0,-60-25 0 16,65 23 0-16,-7-4 0 0,-1-3 0 0,-57-16 0 15,61 14 0-15,-61-14 0 0,65 12 0 16,-65-12 0-16,71 8 0 0,-9-3 0 0,-2-2 0 16,-60-3 0-16,63-2 0 0,-63 2 0 0,66-4 0 15,-66 4 0 1,68-7 0-16,-7-2 0 0,-1-2 0 0,-60 11 0 15,63-16 0-15,-63 16 0 0,65-17 0 0,-8-3 0 16,-1-1 0-16,-56 21 0 0,56-26 0 0,-56 26 0 16,60-31 0-16,-60 31 0 0,59-35 0 0,-8 2 0 0,-2-1 0 15,-49 34 0-15,46-36 0 0,-46 36 0 16,47-38 0-16,-47 38 0 0,47-42 0 0,-47 42 0 16,43-47 0-16,-43 47 0 0,42-48 0 0,-42 48 0 15,38-46 0-15,-38 46 0 0,39-50 0 0,-39 50 0 0,34-50 0 16,-34 50 0-16,32-48 0 0,-32 48 0 0,29-47 0 15,-29 47 0-15,27-46 0 0,-27 46 0 16,25-46 0-16,-25 46 0 0,22-37 0 0,-22 37 0 16,21-38 0-16,-21 38 0 0,17-30 0 0,-17 30 0 15,19-29 0 1,-19 29 0-16,14-24 0 0,-14 24 0 0,13-19 0 16,-13 19 0-16,11-17 0 0,-11 17 0 15,8-13 0-15,-8 13 0 0,8-13 0 0,-8 13 0 16,5-9 0-16,-5 9 0 0,4-5 0 0,-4 5 0 15,1-4 0-15,-1 4 0 0,-3-2 0 16,3 2 0-16,-7 2 0 0,7-2 0 0,-10 4 0 16,10-4 0-16,-10 5 0 0,10-5 0 0,-9 7 0 0,9-7 0 0,-11 8 0 15,11-8 0-15,-7 7 0 0</inkml:trace>
  <inkml:trace contextRef="#ctx0" brushRef="#br0" timeOffset="19356.16">7090 9357 2048 0,'0'0'0'0,"0"0"0"0,0 0 0 16,0 0 0-16,0 0 0 0,0 0 0 0,2-1 0 15,-2 1 0-15,4-3 0 0,-4 3 0 16,9-4 0-16,-9 4 0 0,11-6 0 0,-11 6 0 16,16-4 0-16,-16 4 0 0,17-6 0 0,-17 6 0 0,22-3 0 15,-22 3 0-15,21 0 0 0,-21 0 0 0,24 3 0 16,-24-3 0-16,23 10 0 0,-23-10 0 0,22 10 0 16,-22-10 0-16,17 15 0 0,-17-15 0 0,18 16 0 15,-18-16 0-15,12 22 0 0,-12-22 0 16,5 30 0-16,-5-30 0 0,2 37 0 0,-2-37 0 0,-4 35 0 15,4-35 0 1,-9 33 0-16,9-33 0 0,-19 36 0 0,19-36 0 16,-20 38 0-16,20-38 0 0,-27 37 0 0,27-37 0 15,-31 38 0-15,31-38 0 16,-30 36 0-16,30-36 0 0,-27 29 0 16,27-29 0-16,-24 23 0 0,24-23 0 0,-19 21 0 0,19-21 0 0,-17 19 0 0,17-19 0 15,-14 13 0-15,14-13 0 0,-10 12 0 0,10-12 0 16,-5 11 0-16,5-11 0 0,4 9 0 0,-4-9 0 15,9 8 0-15,-9-8 0 0,18 6 0 0,-18-6 0 16,31 3 0-16,-31-3 0 0,38-2 0 16,-38 2 0-16,46-1 0 0,-46 1 0 0,44-3 0 15,-44 3 0-15,45-3 0 0,-45 3 0 0,39-2 0 16,-39 2 0-16,42-2 0 0,-42 2 0 0,38 0 0 0,-38 0 0 16,40 0 0-16,-40 0 0 0,33 2 0 0,-33-2 0 0,26 0 0 15,-26 0 0-15,25 0 0 0,-25 0 0 16,22 1 0-16,-22-1 0 0,16 0 0 0,-16 0 0 15,20 0 0-15,-20 0 0 0,19-1 0 0,-19 1 0 16,20-7 0-16,-3-1 0 0</inkml:trace>
  <inkml:trace contextRef="#ctx0" brushRef="#br0" timeOffset="20385.83">9243 7855 2048 0,'0'0'0'0,"0"0"0"0,0 0 0 0,0 0 0 0,0 0 0 0,0 0 0 15,0 0 0-15,0 0 0 0,3 4 0 0,-3-4 0 16,6 2 0-16,-6-2 0 0,9 9 0 0,-9-9 0 15,13 12 0-15,-13-12 0 0,15 20 0 0,-15-20 0 16,19 22 0-16,-19-22 0 0,23 30 0 0,-23-30 0 16,23 35 0-16,-23-35 0 0,26 40 0 15,-26-40 0 1,27 43 0-16,-27-43 0 0,31 48 0 0,-31-48 0 16,35 48 0-16,-35-48 0 0,37 51 0 0,-37-51 0 0,43 51 0 15,-4-4 0-15,2-6 0 0,-41-41 0 0,42 42 0 16,-42-42 0-16,50 44 0 0,-4-8 0 0,2 0 0 15,-48-36 0-15,56 37 0 0,-8-6 0 0,4 0 0 16,-52-31 0-16,57 30 0 0,-57-30 0 0,64 32 0 16,-1-3 0-16,2-1 0 0,-65-28 0 0,66 24 0 15,-5-2 0-15,-1-1 0 0,-60-21 0 16,65 18 0-16,-4-1 0 16,0-1 0-16,-61-16 0 0,67 13 0 0,-4-1 0 15,1-3 0-15,-64-9 0 0,69 8 0 0,-4-3 0 16,-2-3 0-16,-63-2 0 0,70 0 0 15,-4-4 0-15,-1-1 0 0,-65 5 0 0,69-7 0 0,-6-3 0 0,-2-2 0 0,-61 12 0 0,63-10 0 16,-63 10 0-16,69-17 0 0,-8 2 0 16,-3 0 0-16,-58 15 0 0,61-20 0 0,-61 20 0 15,64-25 0-15,-7 2 0 16,-5-3 0-16,-52 26 0 0,54-27 0 0,-54 27 0 0,57-33 0 16,-57 33 0-16,57-37 0 0,-57 37 0 0,54-39 0 15,-54 39 0-15,54-43 0 16,-54 43 0-16,53-44 0 0,-53 44 0 0,48-44 0 15,-48 44 0-15,45-44 0 0,-45 44 0 0,40-45 0 0,-40 45 0 0,33-36 0 16,-33 36 0-16,28-37 0 0,-28 37 0 16,26-34 0-16,-26 34 0 0,25-35 0 0,-25 35 0 15,20-30 0-15,-20 30 0 0,15-24 0 0,-15 24 0 16,14-21 0-16,-14 21 0 0,12-22 0 0,-12 22 0 16,9-14 0-16,-9 14 0 0,5-11 0 15,-5 11 0-15,5-9 0 0,-5 9 0 0,2-6 0 16,-2 6 0-16,2 0 0 0,-2 0 0 0,0-2 0 15,0 2 0-15,-5 6 0 0,5-6 0 0,-7 10 0 16,7-10 0-16,-8 7 0 0,8-7 0 0,-12 9 0 16,12-9 0-16,-7 9 0 0</inkml:trace>
  <inkml:trace contextRef="#ctx0" brushRef="#br0" timeOffset="21148.16">10792 9409 2048 0,'0'0'0'0,"0"0"0"0,6-2 0 0,-6 2 0 15,8-1 0-15,-8 1 0 0,8-4 0 0,-8 4 0 16,15-4 0-16,-15 4 0 0,14-3 0 0,-14 3 0 16,20-4 0-16,-20 4 0 0,22-3 0 0,-22 3 0 0,23 0 0 15,-23 0 0-15,22 0 0 0,-22 0 0 0,20 1 0 16,-20-1 0-16,15 2 0 0,-15-2 0 15,12 10 0-15,-12-10 0 0,10 12 0 0,-10-12 0 16,6 20 0-16,-6-20 0 0,-1 28 0 0,1-28 0 31,-9 32 0-31,9-32 0 0,-16 38 0 0,16-38 0 16,-18 38 0-16,18-38 0 0,-24 41 0 0,24-41 0 0,-25 39 0 16,25-39 0-16,-24 38 0 0,24-38 0 15,-26 36 0-15,26-36 0 0,-19 32 0 0,19-32 0 16,-17 26 0-16,17-26 0 0,-12 25 0 0,12-25 0 15,-9 19 0-15,9-19 0 0,-3 20 0 0,3-20 0 16,8 22 0-16,-8-22 0 0,17 18 0 0,-17-18 0 16,27 16 0-16,-27-16 0 0,27 10 0 0,-27-10 0 0,34 11 0 0,-34-11 0 15,43 7 0-15,-43-7 0 0,48 5 0 16,-48-5 0-16,51 5 0 0,-51-5 0 0,49 4 0 16,-49-4 0-16,46 2 0 0,-46-2 0 0,45 5 0 15,-45-5 0-15,38 3 0 0,-38-3 0 16,40 5 0-16,-40-5 0 0,31 2 0 0,-31-2 0 15,25 2 0-15,-25-2 0 16,19 4 0-16,-19-4 0 0,13 1 0 0,-13-1 0 0,8 0 0 16,-8 0 0-16,9 2 0 0,-9-2 0 0,7 0 0 15,-7 0 0-15,10-2 0 0,-10 2 0 16,11-5 0-16,-2 1 0 0</inkml:trace>
  <inkml:trace contextRef="#ctx0" brushRef="#br0" timeOffset="22177.24">12826 8090 2048 0,'0'0'0'0,"0"0"0"0,0 0 0 0,0 0 0 0,5 4 0 16,-5-4 0-16,7 9 0 0,-7-9 0 0,13 14 0 16,-13-14 0-16,20 22 0 0,-20-22 0 0,25 21 0 15,-25-21 0-15,27 26 0 0,-27-26 0 0,28 30 0 16,-28-30 0-16,32 31 0 0,-32-31 0 0,33 32 0 15,-33-32 0-15,39 37 0 0,-39-37 0 0,41 33 0 16,-41-33 0-16,48 38 0 0,-48-38 0 0,49 39 0 16,-49-39 0-16,54 38 0 0,-4-3 0 15,-4-1 0-15,-46-34 0 0,51 31 0 0,-51-31 0 0,56 34 0 16,-56-34 0-16,60 35 0 0,-3-4 0 16,-4-2 0-16,-53-29 0 15,64 29 0-15,-9-4 0 0,5-1 0 16,-60-24 0-16,65 24 0 0,-4-3 0 0,2 2 0 0,-63-23 0 0,67 23 0 0,-5-6 0 0,5 1 0 31,-67-18 0-31,72 16 0 0,-6-3 0 0,1 0 0 16,-4-4 0-16,-4-1 0 0,-59-8 0 0,68 7 0 15,-2-2 0-15,0-2 0 0,-66-3 0 0,71 0 0 16,-3 0 0-16,-2-3 0 0,-5-1 0 0,3-2 0 0,-64 6 0 16,68-10 0-16,-3 0 0 0,3-2 0 0,-9-1 0 15,1-1 0-15,-60 14 0 0,65-20 0 0,-6 0 0 16,4-3 0-16,-8 2 0 0,1-4 0 15,-56 25 0-15,65-27 0 0,-8-1 0 0,-1-1 0 16,-56 29 0-16,62-33 0 0,-6 2 0 0,1-1 0 16,-57 32 0-16,56-33 0 0,-56 33 0 0,57-37 0 0,-4 4 0 15,-5-1 0-15,-48 34 0 0,52-34 0 0,-52 34 0 16,48-38 0-16,-48 38 0 0,48-38 0 0,-48 38 0 16,48-40 0-16,-48 40 0 0,44-43 0 15,-44 43 0-15,39-36 0 0,-39 36 0 0,33-34 0 16,-33 34 0-16,32-34 0 0,-32 34 0 0,27-32 0 15,-27 32 0-15,26-29 0 16,-26 29 0-16,21-24 0 0,-21 24 0 16,17-19 0-16,-17 19 0 0,14-17 0 0,-14 17 0 0,13-12 0 15,-13 12 0-15,9-11 0 0,-9 11 0 0,8-6 0 16,-8 6 0-16,6-3 0 0,-6 3 0 16,3-5 0-16,-3 5 0 0,-3 1 0 0,3-1 0 15,-1 4 0-15</inkml:trace>
  <inkml:trace contextRef="#ctx0" brushRef="#br0" timeOffset="23198.96">14647 9401 2048 0,'0'0'0'0,"0"0"0"0,7-2 0 0,-7 2 0 0,9-3 0 16,-9 3 0-16,21-3 0 0,-21 3 0 0,18-2 0 0,-18 2 0 16,27-3 0-16,-27 3 0 0,37 0 0 15,-37 0 0-15,36 0 0 0,-36 0 0 0,36 3 0 16,-36-3 0-16,31 2 0 0,-31-2 0 0,29 6 0 16,-29-6 0-16,22 11 0 0,-22-11 0 0,17 18 0 15,-17-18 0-15,9 20 0 0,-9-20 0 0,-1 25 0 16,1-25 0-16,-12 27 0 0,12-27 0 15,-22 26 0-15,22-26 0 0,-27 30 0 16,27-30 0-16,-32 27 0 0,32-27 0 16,-31 25 0-16,31-25 0 0,-27 21 0 15,27-21 0-15,-25 21 0 0,25-21 0 0,-23 16 0 0,23-16 0 0,-15 13 0 16,15-13 0-16,-12 15 0 0,12-15 0 0,-2 15 0 16,2-15 0-16,3 14 0 0,-3-14 0 15,19 16 0-15,-19-16 0 0,32 13 0 0,-32-13 0 0,40 11 0 16,-40-11 0-16,47 8 0 0,-47-8 0 0,45 7 0 15,-45-7 0-15,47 7 0 0,-47-7 0 16,45 4 0-16,-45-4 0 0,46 7 0 0,-46-7 0 16,40 5 0-16,-40-5 0 0,29 5 0 15,-29-5 0-15,25 3 0 0,-25-3 0 0,25 5 0 16,-25-5 0-16,15 2 0 0,-15-2 0 0,11 2 0 16,-11-2 0-16,8 1 0 0,-8-1 0 15,6 0 0-15,-6 0 0 0,6 0 0 0,-6 0 0 16,10-4 0-16</inkml:trace>
  <inkml:trace contextRef="#ctx0" brushRef="#br0" timeOffset="24477.05">17285 8230 2048 0,'0'0'0'0,"0"0"0"0,0 0 0 0,0 0 0 0,0 0 0 15,0 0 0-15,0 0 0 0,0 0 0 0,0 0 0 16,0 0 0-16,0 0 0 0,0 0 0 0,0 0 0 16,0 0 0-16,4 5 0 0,-4-5 0 15,7 6 0-15,-7-6 0 0,8 13 0 0,-8-13 0 16,11 12 0-16,-11-12 0 0,15 16 0 0,-15-16 0 0,16 22 0 16,-16-22 0-16,23 23 0 0,-23-23 0 0,23 29 0 15,-23-29 0-15,30 29 0 0,-30-29 0 0,29 31 0 16,-29-31 0-16,32 31 0 0,-32-31 0 0,35 33 0 15,-35-33 0-15,42 33 0 0,-42-33 0 0,44 36 0 16,-44-36 0-16,49 34 0 0,-49-34 0 16,56 36 0-16,-3-4 0 15,-2-3 0-15,-51-29 0 0,56 30 0 16,-56-30 0-16,63 28 0 0,-2-2 0 0,-1-2 0 16,-60-24 0-16,65 23 0 0,-6 0 0 0,2-3 0 15,-61-20 0-15,66 21 0 0,-5-4 0 0,2-1 0 16,-63-16 0-16,68 20 0 0,-7-5 0 0,3 0 0 15,-64-15 0-15,72 16 0 0,-6-2 0 16,2-1 0-16,-8-2 0 0,3 0 0 0,-63-11 0 0,69 11 0 0,-4-1 0 16,1 0 0-16,-66-10 0 0,74 8 0 0,-2-1 0 15,-1-2 0-15,-9 0 0 0,1-2 0 16,-63-3 0-16,70 4 0 0,-4-1 0 16,4-2 0-16,-70-1 0 0,73 0 0 0,-5 0 0 0,1 0 0 15,-69 0 0-15,72-1 0 0,-4-3 0 16,-2-1 0-16,-66 5 0 15,72-6 0-15,-4 1 0 0,-2-4 0 0,-66 9 0 16,69-10 0-16,-4-2 0 0,-1 1 0 0,-64 11 0 16,66-15 0-16,-5 0 0 0,-1 1 0 0,-60 14 0 15,61-18 0-15,-61 18 0 0,63-20 0 0,-63 20 0 16,62-24 0-16,-62 24 0 0,63-25 0 16,-63 25 0-16,61-27 0 0,-61 27 0 0,58-29 0 0,-58 29 0 0,47-25 0 15,-47 25 0-15,43-25 0 0,-43 25 0 0,38-26 0 16,-38 26 0-16,36-25 0 0,-36 25 0 15,30-22 0-15,-30 22 0 0,26-24 0 0,-26 24 0 16,25-24 0-16,-25 24 0 0,22-21 0 0,-22 21 0 16,22-22 0-16,-22 22 0 0,18-19 0 0,-18 19 0 15,15-15 0-15,-15 15 0 0,13-14 0 16,-13 14 0-16,13-12 0 0,-13 12 0 0,10-9 0 0,-10 9 0 0,7-8 0 16,-7 8 0-16,5-6 0 0,-5 6 0 0,2-3 0 15,-2 3 0-15,6-2 0 16,-6 2 0-16,3-1 0 0,-3 1 0 0,-2 0 0 15,2 0 0-15,-8-4 0 0,8 4 0 0,-6-8 0 16</inkml:trace>
  <inkml:trace contextRef="#ctx0" brushRef="#br0" timeOffset="25382.66">19323 9388 2048 0,'1'0'0'15,"-1"0"0"-15,0 0 0 0,0 0 0 0,4 0 0 16,-4 0 0-16,5-2 0 0,-5 2 0 0,16-5 0 15,-16 5 0-15,20-5 0 0,-20 5 0 0,25-3 0 16,-25 3 0-16,29-5 0 0,-29 5 0 16,36-2 0-16,-36 2 0 0,33 0 0 0,-33 0 0 15,35 5 0-15,-35-5 0 0,28 5 0 0,-28-5 0 0,28 10 0 0,-28-10 0 0,22 11 0 16,-22-11 0-16,16 20 0 0,-16-20 0 0,11 25 0 16,-11-25 0-16,3 33 0 0,-3-33 0 15,-9 40 0-15,9-40 0 0,-18 41 0 0,-9 0 0 16,27-41 0-16,-33 40 0 0,33-40 0 0,-35 38 0 15,35-38 0-15,-37 35 0 0,37-35 0 0,-35 33 0 16,35-33 0-16,-31 28 0 0,31-28 0 0,-22 20 0 16,22-20 0-16,-21 20 0 0,21-20 0 15,-19 14 0-15,19-14 0 0,-14 13 0 0,14-13 0 16,-11 9 0-16,11-9 0 0,-7 7 0 0,7-7 0 16,1 5 0-16,-1-5 0 0,16 8 0 0,-16-8 0 15,29 7 0-15,-29-7 0 0,37 6 0 0,-37-6 0 16,46 5 0-1,-46-5 0-15,53 5 0 0,-53-5 0 0,57 6 0 16,-57-6 0-16,61 6 0 0,-61-6 0 0,62 5 0 16,-62-5 0-16,53 6 0 0,-53-6 0 0,49 5 0 15,-49-5 0-15,44 4 0 0,-44-4 0 16,33 5 0-16,-33-5 0 0,27 3 0 0,-27-3 0 16,21 3 0-16,-21-3 0 0,20 3 0 15,-20-3 0-15,18 3 0 0,-18-3 0 0,14 0 0 0,-14 0 0 0,9 1 0 16,-9-1 0-16,9 0 0 0,-9 0 0 0,4 0 0 15,-4 0 0-15,0 0 0 0,0 0 0 0,-3 0 0 16,3 0 0-16,-5 0 0 0,5 0 0 16,-10 0 0-16,10 0 0 0,-14 0 0 0,3 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36:08.4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4260 5352 2048 0,'0'1'0'16,"0"-1"0"-16,0 0 0 0,0 0 0 0,0 0 0 0,0 0 0 0,0 0 0 0,0 0 0 0,0 0 0 16,0 0 0-1,2 3 0-15,-2-3 0 0,4 6 0 0,-4-6 0 0,2 2 0 0,-2-2 0 16,4 7 0-16,-4-7 0 0,3 11 0 0,-3-11 0 16,6 13 0-16,-6-13 0 0,6 15 0 0,-6-15 0 15,8 20 0-15,-8-20 0 0,11 25 0 16,-11-25 0-1,8 26 0-15,-8-26 0 0,11 29 0 0,-11-29 0 16,13 29 0-16,-13-29 0 0,13 33 0 0,-13-33 0 16,14 33 0-16,-14-33 0 0,13 32 0 0,-13-32 0 15,16 34 0-15,-16-34 0 0,18 37 0 16,-18-37 0-16,20 35 0 0,-20-35 0 0,22 40 0 16,-22-40 0-16,24 37 0 0,-24-37 0 0,27 40 0 15,-27-40 0-15,27 41 0 0,4 1 0 0,-31-42 0 16,33 44 0-16,-33-44 0 0,34 47 0 15,-34-47 0-15,39 44 0 0,-39-44 0 0,41 44 0 0,-41-44 0 0,43 45 0 16,-43-45 0-16,45 42 0 0,-45-42 0 0,50 40 0 16,-50-40 0-16,53 35 0 0,-53-35 0 0,55 33 0 15,-55-33 0-15,58 33 0 0,-58-33 0 0,61 27 0 16,-61-27 0-16,63 24 0 0,-63-24 0 0,63 20 0 16,-63-20 0-16,64 16 0 0,-64-16 0 15,66 11 0-15,-66-11 0 0,67 8 0 0,-67-8 0 16,70 7 0-16,-70-7 0 0,70 3 0 15,-70-3 0-15,70-1 0 0,-70 1 0 0,69-4 0 16,-69 4 0-16,70-9 0 0,-70 9 0 0,69-11 0 16,-69 11 0-16,66-17 0 0,-66 17 0 0,67-21 0 15,-67 21 0-15,65-24 0 0,-65 24 0 16,64-29 0-16,-64 29 0 0,61-30 0 0,-61 30 0 0,58-32 0 0,-58 32 0 31,59-36 0-31,-59 36 0 0,56-38 0 0,-56 38 0 0,54-41 0 0,-54 41 0 16,50-44 0-16,-50 44 0 0,52-42 0 15,-52 42 0-15,48-47 0 0,-48 47 0 0,46-46 0 0,-46 46 0 0,45-48 0 16,-45 48 0-16,42-48 0 0,-42 48 0 0,42-47 0 16,-42 47 0-1,39-48 0-15,-39 48 0 0,36-46 0 16,-36 46 0-16,34-47 0 0,-34 47 0 0,33-44 0 16,-33 44 0-16,31-44 0 0,-31 44 0 0,28-40 0 0,-28 40 0 15,28-38 0-15,-28 38 0 0,23-38 0 16,-23 38 0-16,21-29 0 0,-21 29 0 0,20-30 0 15,-20 30 0-15,14-25 0 0,-14 25 0 0,15-24 0 16,-15 24 0-16,12-20 0 0,-12 20 0 0,8-16 0 0,-8 16 0 16,11-18 0-16,-11 18 0 0,9-16 0 0,-9 16 0 15,10-13 0-15,-10 13 0 0,6-12 0 0,-6 12 0 0,5-8 0 16,-5 8 0-16,4-9 0 0,-4 9 0 16,4-9 0-16,-4 9 0 0,2-6 0 0,-2 6 0 15,2-2 0-15,-2 2 0 0,2-3 0 16,-2 3 0-16,0-3 0 15,0 3 0-15,0 0 0 0,0 0 0 0,0-3 0 16,0 3 0-16,2 0 0 0,-2 0 0 16,2-2 0-16,-2 2 0 0,4-5 0 0</inkml:trace>
  <inkml:trace contextRef="#ctx0" brushRef="#br0" timeOffset="1355.55">7786 5258 2048 0,'0'0'0'0,"0"0"0"0,0 0 0 0,0 0 0 0,0 0 0 0,0 0 0 15,0 0 0-15,0 0 0 16,0 0 0-16,0 0 0 0,0 0 0 0,0 0 0 15,0 2 0-15,0-2 0 0,0 0 0 0,0 0 0 16,2 3 0-16,-2-3 0 0,6 11 0 16,-6-11 0-16,6 12 0 0,-6-12 0 0,10 19 0 0,-10-19 0 15,8 23 0-15,-8-23 0 0,9 25 0 0,-9-25 0 16,14 31 0-16,-14-31 0 0,15 38 0 0,-15-38 0 16,17 42 0-16,-17-42 0 0,18 45 0 15,4 1 0-15,-22-46 0 0,24 51 0 16,-24-51 0-16,26 53 0 0,-26-53 0 0,30 54 0 15,-30-54 0-15,31 57 0 0,-31-57 0 0,34 58 0 16,-34-58 0-16,39 59 0 0,-5-6 0 0,2-2 0 0,-36-51 0 0,37 48 0 16,-37-48 0-16,44 54 0 0,-5-8 0 0,2 0 0 15,-41-46 0-15,45 46 0 0,-45-46 0 0,52 49 0 16,-4-9 0-16,1-1 0 0,-49-39 0 0,54 42 0 16,-54-42 0-16,57 40 0 0,-4-4 0 15,1-3 0-15,-54-33 0 0,58 29 0 0,-58-29 0 16,62 29 0-1,-8-4 0-15,2-2 0 0,-56-23 0 0,59 20 0 16,-59-20 0-16,61 18 0 0,-61-18 0 0,64 13 0 16,-64-13 0-16,66 9 0 0,-66-9 0 0,68 2 0 15,-68-2 0-15,67-3 0 0,-67 3 0 16,67-10 0-16,-67 10 0 0,65-16 0 0,-65 16 0 16,64-24 0-16,-64 24 0 0,59-31 0 0,-59 31 0 15,56-36 0-15,-56 36 0 0,54-41 0 0,-54 41 0 0,50-45 0 16,-4 2 0-16,-8 0 0 15,-38 43 0-15,37-45 0 0,-37 45 0 0,37-48 0 16,-37 48 0-16,41-56 0 0,-7 7 0 16,-2 0 0-16,-32 49 0 0,31-49 0 0,-31 49 0 15,32-52 0-15,-32 52 0 0,33-54 0 16,-33 54 0-16,33-59 0 0,-33 59 0 0,34-56 0 16,-34 56 0-16,30-59 0 0,-30 59 0 0,31-58 0 15,-31 58 0-15,28-57 0 0,-28 57 0 0,26-54 0 16,-26 54 0-16,24-46 0 0,-24 46 0 0,17-44 0 15,-17 44 0-15,18-42 0 0,-18 42 0 0,14-37 0 0,-14 37 0 0,13-34 0 16,-13 34 0-16,11-31 0 0,-11 31 0 0,6-25 0 16,-6 25 0-16,4-18 0 0,-4 18 0 15,4-15 0-15,-4 15 0 0,6-17 0 0,-6 17 0 16,3-10 0-16,-3 10 0 0,1-9 0 16,-1 9 0-16,3-7 0 0,-3 7 0 0,1-3 0 15,-1 3 0-15,1-4 0 0,-1 4 0 0,0-1 0 16,0 1 0-16,1-2 0 0,-1 2 0 0,3 2 0 15,-3-2 0-15,5 1 0 0,-5-1 0 0,3 0 0 16,-1-1 0-16</inkml:trace>
  <inkml:trace contextRef="#ctx0" brushRef="#br0" timeOffset="2489.83">10846 5379 2048 0,'0'0'0'0,"0"0"0"0,0 0 0 0,0 0 0 0,2 8 0 15,-2-8 0-15,4 8 0 0,-4-8 0 16,9 16 0-16,-9-16 0 0,12 23 0 0,-12-23 0 15,16 30 0-15,-16-30 0 0,18 36 0 0,-18-36 0 16,21 39 0 0,-21-39 0-16,25 46 0 0,-25-46 0 0,27 50 0 15,-27-50 0-15,32 53 0 0,-32-53 0 0,36 57 0 16,-2-3 0-16,1-3 0 0,-35-51 0 16,34 52 0-16,-34-52 0 0,39 56 0 0,-2-6 0 15,0-2 0-15,-37-48 0 0,40 54 0 0,-1-6 0 0,0-1 0 16,-39-47 0-16,44 52 0 0,-2-5 0 15,4-1 0-15,-46-46 0 0,48 49 0 0,0-5 0 0,3 0 0 16,-51-44 0-16,55 45 0 0,0-4 0 0,0-2 0 16,-55-39 0-16,62 39 0 0,-4-5 0 0,4 1 0 15,-6-7 0-15,0-1 0 0,-56-27 0 0,63 28 0 16,-3-2 0-16,2-4 0 0,-62-22 0 0,69 25 0 16,-5-5 0-16,1-3 0 15,-65-17 0-15,67 18 0 0,-4-3 0 0,1-4 0 0,-64-11 0 0,67 8 0 0,-2 2 0 16,-2-7 0-16,-63-3 0 0,66 1 0 15,-3 1 0-15,-1-5 0 0,-62 3 0 0,67-6 0 16,-7-3 0-16,-1-1 0 0,-59 10 0 0,66-16 0 16,-9 1 0-16,1-5 0 15,-58 20 0-15,60-23 0 0,-3-3 0 0,-4 0 0 16,-53 26 0-16,57-31 0 0,-57 31 0 16,59-38 0-16,-4 4 0 0,-2-5 0 0,-53 39 0 15,54-41 0-15,-6 0 0 0,0 1 0 0,-48 40 0 0,50-46 0 16,-3 6 0-16,-3-5 0 0,-44 45 0 0,44-47 0 15,-2 2 0-15,-3 0 0 0,-39 45 0 16,40-47 0-16,-40 47 0 0,40-55 0 0,-4 4 0 16,-1-1 0-16,-35 52 0 0,35-54 0 0,-35 54 0 15,34-60 0-15,-1 6 0 0,-6 1 0 0,-27 53 0 16,27-56 0-16,-27 56 0 0,27-56 0 0,-27 56 0 16,27-60 0-16,-27 60 0 0,24-58 0 0,-24 58 0 15,21-57 0-15,-21 57 0 0,24-54 0 0,-24 54 0 16,21-53 0-16,-21 53 0 0,17-46 0 15,-17 46 0-15,15-40 0 0,-15 40 0 0,15-37 0 16,-15 37 0-16,8-30 0 16,-8 30 0-16,10-29 0 0,-10 29 0 0,8-22 0 0,-8 22 0 15,5-24 0-15,-5 24 0 0,5-21 0 16,-5 21 0-16,3-18 0 0,-3 18 0 0,3-12 0 16,-3 12 0-16,3-11 0 0,-3 11 0 0,4-11 0 15,-4 11 0-15,3-7 0 0,-3 7 0 0,1-5 0 16,-1 5 0-16,1-4 0 0,-1 4 0 0,3-2 0 15,-3 2 0-15,0 2 0 0,0-2 0 16,2 4 0-16,-2-4 0 0,-9 3 0 0,-19 3 0 16</inkml:trace>
  <inkml:trace contextRef="#ctx0" brushRef="#br0" timeOffset="3776.63">15049 5144 2048 0,'0'0'0'0,"0"0"0"0,0 0 0 0,0 0 0 0,0 0 0 16,0 0 0-16,0 0 0 0,0 0 0 0,0 0 0 16,0 0 0-16,0 0 0 0,0 0 0 0,0 1 0 15,0-1 0-15,0 0 0 0,0 0 0 0,4 7 0 0,-4-7 0 16,4 10 0-16,-4-10 0 0,10 15 0 15,-10-15 0-15,12 21 0 0,-12-21 0 0,15 28 0 16,-15-28 0-16,18 34 0 0,-18-34 0 0,21 42 0 16,5 5 0-16,-26-47 0 0,27 52 0 0,-27-52 0 31,32 58 0-31,-32-58 0 0,35 61 0 0,-2-2 0 16,-1-3 0-16,-32-56 0 0,35 60 0 0,-6-6 0 0,1 0 0 15,-30-54 0-15,31 61 0 0,1-8 0 0,-2 1 0 16,-30-54 0-16,35 58 0 0,-4-3 0 0,4-2 0 15,-35-53 0-15,43 61 0 0,-8-7 0 16,6 0 0-16,-41-54 0 0,46 57 0 0,-2-3 0 16,-1-2 0-16,-43-52 0 0,48 57 0 0,1-7 0 0,-1 1 0 15,-8-6 0-15,5-2 0 0,-45-43 0 0,47 49 0 16,-1-9 0-16,-1 3 0 0,-45-43 0 0,52 43 0 0,-4-2 0 16,3-3 0-16,-51-38 0 0,55 36 0 0,-3-1 0 15,2-4 0-15,-54-31 0 0,59 28 0 0,-59-28 0 31,65 30 0-31,-5-8 0 0,-2 1 0 0,-58-23 0 0,62 19 0 16,-62-19 0-16,71 16 0 0,-7-1 0 16,0-4 0-16,-64-11 0 0,65 8 0 0,-65-8 0 15,72 4 0-15,-7-3 0 0,-2-2 0 16,-63 1 0-16,68-6 0 0,-7 0 0 0,0 1 0 0,-61 5 0 16,67-12 0-16,-7 2 0 0,0-3 0 15,-60 13 0-15,64-18 0 0,-5 4 0 0,0-5 0 16,-59 19 0-16,62-25 0 0,-4 3 0 0,-2-1 0 0,-56 23 0 15,58-30 0-15,-1 3 0 16,-3-1 0-16,-54 28 0 0,59-34 0 0,-7 1 0 0,1 1 0 0,-53 32 0 0,55-39 0 16,-7 2 0-16,-1-2 0 0,-47 39 0 15,50-46 0 1,-5 3 0-16,-2 0 0 0,-43 43 0 0,45-53 0 16,-3 4 0-16,0-1 0 0,-42 50 0 0,44-57 0 15,-5 5 0-15,0 0 0 0,-39 52 0 0,38-58 0 0,-1 6 0 0,-2 0 0 0,-35 52 0 16,35-56 0-16,-3 4 0 0,0 2 0 15,-32 50 0-15,30-54 0 0,-30 54 0 0,32-60 0 16,-32 60 0-16,32-60 0 0,-32 60 0 0,31-62 0 16,-5 7 0-16,-1 4 0 0,-25 51 0 0,24-51 0 15,-24 51 0-15,21-51 0 0,-21 51 0 0,21-54 0 16,-21 54 0-16,17-52 0 16,-17 52 0-16,13-45 0 0,-13 45 0 0,12-42 0 15,-12 42 0-15,9-34 0 0,-9 34 0 16,11-36 0-16,-11 36 0 0,7-29 0 0,-7 29 0 15,6-24 0-15,-6 24 0 0,2-19 0 0,-2 19 0 16,4-11 0-16,-4 11 0 0,2-10 0 0,-2 10 0 16,3-9 0-16,-3 9 0 0,4 2 0 0,-4-2 0 15,3 5 0-15,-3-5 0 0,10 8 0 0,3 2 0 0</inkml:trace>
  <inkml:trace contextRef="#ctx0" brushRef="#br0" timeOffset="5025.43">19562 5145 2048 0,'2'0'0'0,"-2"0"0"0,0 0 0 0,0 0 0 31,0 0 0-31,0 0 0 0,1 4 0 0,-1-4 0 16,3 9 0-16,-3-9 0 0,6 13 0 0,-6-13 0 16,8 17 0-16,-8-17 0 0,9 24 0 0,-9-24 0 15,12 33 0-15,-12-33 0 0,15 37 0 0,-15-37 0 16,16 47 0-16,-16-47 0 0,20 53 0 16,-20-53 0-16,25 56 0 0,-25-56 0 0,25 59 0 15,-2-3 0-15,-2 0 0 0,-21-56 0 0,23 60 0 16,-23-60 0-16,27 65 0 0,-1-5 0 0,0-2 0 15,-26-58 0-15,28 63 0 0,-1-3 0 0,3 1 0 0,-4-7 0 0,5 0 0 16,-31-54 0-16,33 58 0 0,2 0 0 0,-1-3 0 16,0-3 0-16,0-1 0 0,-34-51 0 15,42 57 0-15,5 2 0 16,-4-5 0-16,1-3 0 0,-44-51 0 0,54 57 0 16,-1-8 0-16,0 4 0 0,-4-4 0 15,5-4 0-15,-4-2 0 0,3 0 0 0,-4-4 0 16,3 1 0-16,4 2 0 0,-5-6 0 0,4 2 0 15,5-2 0-15,-7-4 0 0,4 0 0 0,-5-4 0 0,6 3 0 16,-2-4 0-16,2 0 0 0,7-1 0 0,-6-4 0 16,3 0 0-16,-4-4 0 0,2 1 0 0,-60-19 0 15,76 16 0-15,-4 0 0 0,4-6 0 0,-8 0 0 16,3-6 0-16,-6 1 0 16,4-5 0-16,-9-3 0 0,6 0 0 0,-3 0 0 0,4-4 0 15,3-4 0-15,0 0 0 0,-6-3 0 16,-1-1 0-16,5-5 0 0,-1-2 0 0,0-4 0 15,-7 4 0-15,0-4 0 0,-5 0 0 0,4-4 0 16,3-6 0-16,-8 5 0 0,1-5 0 0,-2 4 0 16,3-4 0-16,0-6 0 0,-5 2 0 0,2-2 0 15,-6 0 0-15,4-3 0 0,-3 4 0 0,0-4 0 0,3-6 0 16,-8 5 0 0,5-1 0-16,-6 3 0 0,0-5 0 0,-2 4 0 15,2-3 0-15,-2 3 0 0,-1-3 0 0,-39 48 0 16,42-58 0-16,-2 3 0 0,1-4 0 15,-4 8 0-15,-3-3 0 0,-34 54 0 0,35-60 0 16,-3 3 0-16,-4 2 0 0,-28 55 0 0,29-61 0 16,-3 6 0-16,-3-1 0 0,-23 56 0 0,24-57 0 0,-24 57 0 15,22-59 0-15,-22 59 0 0,24-63 0 16,-24 63 0-16,22-60 0 0,-22 60 0 0,19-61 0 16,-19 61 0-16,20-57 0 0,-20 57 0 0,18-48 0 15,-18 48 0-15,14-43 0 0,-14 43 0 0,13-37 0 16,-13 37 0-16,10-36 0 0,-10 36 0 0,10-26 0 15,-10 26 0-15,9-22 0 0,-9 22 0 0,6-14 0 0,-6 14 0 16,4-12 0-16,-4 12 0 0,2-5 0 16,-2 5 0-16,1-3 0 0,-1 3 0 0,1 0 0 0,-1 0 0 15,0 1 0-15,0-1 0 0,0 2 0 16,1 3 0-16</inkml:trace>
  <inkml:trace contextRef="#ctx0" brushRef="#br0" timeOffset="8140.56">5302 7014 2048 0,'0'0'0'0,"0"0"0"15,0 0 0-15,0 0 0 0,0 0 0 0,0 0 0 0,0 0 0 16,0 0 0-16,0 0 0 0,0 0 0 0,0 0 0 0,0 0 0 0,1-1 0 15,-1 1 0-15,0 0 0 0,0 0 0 16,3-4 0-16,-3 4 0 0,8-7 0 0,-8 7 0 16,13-7 0-16,-13 7 0 0,18-6 0 15,-18 6 0-15,20-8 0 16,-20 8 0-16,30-6 0 0,-30 6 0 16,36-5 0-16,-36 5 0 0,40-2 0 0,-40 2 0 0,43 1 0 15,-43-1 0-15,41 4 0 0,-41-4 0 0,43 6 0 0,-43-6 0 0,36 10 0 16,-36-10 0-16,35 12 0 0,-35-12 0 0,30 14 0 15,-30-14 0-15,24 20 0 0,-24-20 0 0,20 18 0 16,-20-18 0-16,13 24 0 0,-13-24 0 16,4 30 0-16,-4-30 0 0,-3 28 0 0,3-28 0 15,-7 29 0-15,7-29 0 0,-15 26 0 16,15-26 0-16,-21 29 0 0,21-29 0 0,-20 24 0 16,20-24 0-16,-25 23 0 0,25-23 0 0,-26 18 0 15,26-18 0-15,-19 14 0 0,19-14 0 0,-19 15 0 16,19-15 0-16,-14 8 0 0,14-8 0 15,-13 9 0-15,13-9 0 0,-8 4 0 0,8-4 0 16,-6 5 0-16,6-5 0 0,3 4 0 0,-3-4 0 16,13 2 0-16,-13-2 0 0,17 3 0 0,-17-3 0 0,24 2 0 15,-24-2 0 1,29 4 0-16,-29-4 0 0,33 2 0 0,-33-2 0 16,32 6 0-16,-32-6 0 0,27 6 0 0,-27-6 0 15,28 10 0-15,-28-10 0 0,28 15 0 0,-28-15 0 16,24 14 0-16,-24-14 0 0,21 23 0 15,-21-23 0-15,13 24 0 0,-13-24 0 0,10 23 0 16,-10-23 0-16,4 26 0 0,-4-26 0 0,0 22 0 16,0-22 0-16,-8 23 0 0,8-23 0 0,-9 20 0 15,9-20 0-15,-18 20 0 0,18-20 0 0,-28 23 0 16,28-23 0-16,-31 20 0 0,31-20 0 0,-34 20 0 0,34-20 0 16,-36 16 0-16,36-16 0 0,-39 13 0 0,39-13 0 15,-38 13 0-15,38-13 0 0,-37 9 0 0,37-9 0 16,-34 5 0-16,34-5 0 0,-31 3 0 0,31-3 0 15,-29 1 0 1,29-1 0-16,-26-2 0 0,26 2 0 0,-22-2 0 16,22 2 0-16,-19-4 0 0,19 4 0 0,-15-7 0 15,15 7 0-15,-12-9 0 0</inkml:trace>
  <inkml:trace contextRef="#ctx0" brushRef="#br0" timeOffset="9824.01">9279 6994 2048 0,'0'0'0'0,"0"0"0"0,0 0 0 0,0 0 0 15,0 0 0-15,0 0 0 0,0 0 0 0,0 0 0 16,0 0 0-16,0 0 0 0,-1-3 0 0,1 3 0 15,-2-2 0-15,2 2 0 0,-2 0 0 16,2 0 0-16,-12 0 0 0,12 0 0 0,-16 0 0 16,16 0 0-16,-25 0 0 0,25 0 0 0,-22 2 0 15,22-2 0-15,-30 4 0 0,30-4 0 0,-29 5 0 16,29-5 0-16,-30 2 0 0,30-2 0 0,-27 5 0 0,27-5 0 0,-28 6 0 31,28-6 0-31,-24 2 0 0,24-2 0 0,-17 5 0 16,17-5 0-16,-16 2 0 0,16-2 0 0,-9 1 0 15,9-1 0-15,-6 1 0 0,6-1 0 16,-7 2 0-16,7-2 0 0,-7 1 0 0,7-1 0 16,-5 2 0-16,5-2 0 0,-5 4 0 0,5-4 0 15,-4 7 0-15,4-7 0 0,-4 11 0 0,4-11 0 16,-6 13 0-16,6-13 0 0,-4 18 0 0,4-18 0 16,-5 24 0-16,5-24 0 0,-5 26 0 0,5-26 0 0,-5 21 0 15,5-21 0-15,-3 24 0 16,3-24 0-16,-4 21 0 0,4-21 0 0,-1 18 0 15,1-18 0-15,-1 14 0 0,1-14 0 16,-2 9 0-16,2-9 0 0,0 5 0 0,0-5 0 0,0 8 0 0,0-8 0 16,2 7 0-16,-2-7 0 0,2 7 0 15,-2-7 0-15,2 4 0 0,-2-4 0 0,8 2 0 16,-8-2 0-16,9-2 0 0,-9 2 0 0,11-1 0 16,-11 1 0-16,19-6 0 0,-19 6 0 15,23-7 0-15,-23 7 0 0,31-8 0 16,-31 8 0-16,33-2 0 0,-33 2 0 0,34-2 0 0,-34 2 0 0,33 4 0 0,-33-4 0 0,34 8 0 15,-34-8 0-15,36 16 0 0,-36-16 0 16,31 16 0-16,-31-16 0 0,31 20 0 0,-31-20 0 16,26 21 0-1,-26-21 0-15,21 25 0 0,-21-25 0 0,20 23 0 16,-20-23 0-16,12 17 0 0,-12-17 0 16,9 22 0-16,-9-22 0 0,2 25 0 0,-2-25 0 15,-2 25 0-15,2-25 0 0,-9 26 0 0,9-26 0 0,-18 24 0 16,18-24 0-16,-27 24 0 0,27-24 0 15,-34 20 0-15,34-20 0 0,-38 21 0 0,38-21 0 0,-41 17 0 16,41-17 0-16,-46 16 0 0,46-16 0 16,-46 13 0-16,46-13 0 0,-42 10 0 0,42-10 0 15,-44 5 0-15,44-5 0 0,-35 6 0 0,35-6 0 16,-37 3 0-16,37-3 0 0,-32 2 0 0,32-2 0 0,-25 0 0 16,25 0 0-16,-25-2 0 0,25 2 0 0,-19-3 0 15,19 3 0-15,-13-8 0 0,13 8 0 0,-6-13 0 16</inkml:trace>
  <inkml:trace contextRef="#ctx0" brushRef="#br0" timeOffset="12080.11">12415 7176 2048 0,'0'0'0'0,"0"0"0"0,0 0 0 0,0 0 0 0,0 0 0 0,0 0 0 0,0 0 0 0,0 0 0 16,0 0 0-16,0 0 0 0,2 1 0 0,-2-1 0 16,4 3 0-16,-4-3 0 0,7 6 0 0,-7-6 0 15,2 3 0-15,-2-3 0 0,6 1 0 16,-6-1 0-16,5 5 0 0,-5-5 0 0,6 1 0 16,-6-1 0-16,13 3 0 0,-13-3 0 15,15 3 0-15,-15-3 0 0,21 2 0 0,-21-2 0 16,27 2 0-1,-27-2 0-15,31 0 0 0,-31 0 0 0,29 2 0 16,-29-2 0-16,31 0 0 0,-31 0 0 0,34 0 0 16,-34 0 0-16,34-2 0 0,-34 2 0 0,27 0 0 15,-27 0 0-15,37 0 0 0,-37 0 0 0,43 2 0 16,-43-2 0-16,46 1 0 0,-46-1 0 16,43 0 0-16,-43 0 0 0,39 0 0 0,-39 0 0 15,32 0 0-15,-32 0 0 0,26 0 0 16,-26 0 0-16,17 0 0 0,-17 0 0 0,11 0 0 0,-11 0 0 0,7 0 0 15,-7 0 0-15,11 2 0 0,-11-2 0 0,8 0 0 16,-8 0 0-16,7 1 0 0,-7-1 0 0,0 9 0 16,0-9 0-16,-7 14 0 0,7-14 0 15,-12 21 0-15,12-21 0 0,-18 22 0 0,18-22 0 16,-17 26 0-16,17-26 0 0,-18 24 0 0,18-24 0 16,-22 26 0-16,22-26 0 15,-25 29 0-15,25-29 0 0,-23 27 0 0,23-27 0 0,-23 30 0 16,23-30 0-16,-25 30 0 0,25-30 0 0,-22 29 0 15,22-29 0-15,-22 28 0 0,22-28 0 0,-20 28 0 16,20-28 0-16,-19 30 0 0,19-30 0 0,-16 28 0 0,16-28 0 16,-17 27 0-16,17-27 0 0,-14 25 0 0,14-25 0 15,-14 25 0-15,14-25 0 0,-11 21 0 0,11-21 0 16,-11 22 0-16,11-22 0 0,-9 18 0 0,9-18 0 16,-6 15 0-16,6-15 0 15,-5 11 0-15,5-11 0 0,-2 11 0 0,2-11 0 16,-2 7 0-16,0-2 0 0</inkml:trace>
  <inkml:trace contextRef="#ctx0" brushRef="#br0" timeOffset="13614.9">17457 7525 2048 0,'0'0'0'0,"0"0"0"0,0 0 0 0,0 0 0 16,0 0 0-16,0 0 0 0,0 0 0 0,0 0 0 15,0 0 0-15,0 0 0 0,0-5 0 0,0 5 0 16,2-8 0-16,-2 8 0 0,0-6 0 15,0 6 0-15,-2-12 0 0,2 12 0 0,-6-13 0 16,6 13 0-16,-10-14 0 16,10 14 0-16,-14-13 0 0,14 13 0 15,-19-11 0-15,19 11 0 0,-27-11 0 0,27 11 0 0,-29-9 0 16,29 9 0-16,-27-6 0 0,27 6 0 0,-29-3 0 0,29 3 0 16,-31 2 0-16,31-2 0 0,-30 1 0 0,30-1 0 0,-33 8 0 15,33-8 0-15,-36 11 0 0,36-11 0 0,-35 18 0 16,35-18 0-16,-33 18 0 15,33-18 0-15,-31 21 0 0,31-21 0 16,-26 23 0-16,26-23 0 0,-21 19 0 0,21-19 0 0,-18 25 0 16,18-25 0-16,-8 27 0 0,8-27 0 15,-5 22 0-15,5-22 0 0,4 24 0 0,-4-24 0 16,8 18 0-16,-8-18 0 0,15 16 0 0,-15-16 0 0,17 13 0 16,-17-13 0-16,22 7 0 15,-22-7 0-15,25 6 0 0,-25-6 0 0,27 1 0 0,-27-1 0 16,35-4 0-16,-35 4 0 0,32-6 0 0,-32 6 0 0,30-8 0 15,-30 8 0-15,25-11 0 0,-25 11 0 16,29-14 0-16,-29 14 0 0,26-20 0 0,-26 20 0 16,24-20 0-16,-24 20 0 0,25-23 0 0,-25 23 0 15,19-23 0-15,-19 23 0 0,17-19 0 0,-17 19 0 16,13-12 0 0,-13 12 0-16,9-12 0 0,-9 12 0 0,7-13 0 15,-7 13 0-15,10-13 0 0,-10 13 0 0,10-14 0 16,-10 14 0-16,8-12 0 0,-8 12 0 0,5-10 0 15,-5 10 0-15,6-7 0 0,-6 7 0 0,4-6 0 16,-4 6 0-16,2-1 0 0,-2 1 0 16,5 1 0-16,-5-1 0 0,3 7 0 0,-3-7 0 0,5 18 0 15,-5-18 0-15,5 20 0 0,-5-20 0 0,3 17 0 16,-3-17 0-16,0 25 0 0,0-25 0 0,0 35 0 16,0-35 0-16,-1 38 0 0,1-38 0 0,-2 37 0 15,2-37 0-15,-2 40 0 0,2-40 0 0,-2 38 0 16,2-38 0-16,-2 37 0 15,2-37 0-15,0 34 0 0,0-34 0 0,-2 32 0 16,2-32 0-16,-1 27 0 0,1-27 0 16,0 27 0-16,0-27 0 0,0 27 0 0,0-27 0 15,0 18 0-15,0-18 0 0,0 20 0 0,0-20 0 16,0 19 0-16,0-19 0 0,0 14 0 16,0-14 0-16,0 11 0 0,0-11 0 0,4 11 0 15,-4-11 0-15,3 9 0 0,-3-9 0 0,4 8 0 16,-4-8 0-16,2 7 0 0,-2-7 0 0,4 3 0 15,-4-3 0-15,1 1 0 0,-1-1 0 0,0 2 0 0,0-2 0 16,0 0 0-16,0 0 0 0,-1 0 0 0</inkml:trace>
  <inkml:trace contextRef="#ctx0" brushRef="#br0" timeOffset="15957.14">21805 7775 2048 0,'0'0'0'0,"0"0"0"0,0 0 0 32,0 0 0-32,0 0 0 0,0 0 0 0,2 3 0 0,-2-3 0 0,1 4 0 15,-1-4 0-15,1 6 0 0,-1-6 0 0,4 10 0 16,-4-10 0-16,2 11 0 0,-2-11 0 16,3 19 0-16,-3-19 0 0,6 20 0 0,-6-20 0 15,4 26 0-15,-4-26 0 0,2 28 0 16,-2-28 0-16,2 32 0 0,-2-32 0 0,4 33 0 15,-4-33 0-15,1 34 0 0,-1-34 0 0,0 35 0 0,0-35 0 0,1 38 0 16,-1-38 0-16,2 38 0 0,-2-38 0 0,0 27 0 31,0-27 0-31,2 29 0 0,-2-29 0 0,4 26 0 0,-4-26 0 0,3 23 0 0,-3-23 0 16,5 23 0-16,-5-23 0 16,3 19 0-16,-3-19 0 0,3 16 0 0,-3-16 0 15,1 11 0-15,-1-11 0 0,1 10 0 0,-1-10 0 16,2 0 0-16,-2 0 0 0,3-1 0 0,-2-3 0 15</inkml:trace>
  <inkml:trace contextRef="#ctx0" brushRef="#br0" timeOffset="16538.15">22239 7759 2048 0,'0'0'0'0,"0"0"0"0,0 1 0 15,0-1 0-15,1 2 0 0,-1-2 0 0,0 6 0 16,0-6 0-16,1 9 0 0,-1-9 0 16,3 16 0-16,-3-16 0 0,2 19 0 0,-2-19 0 0,4 23 0 15,-4-23 0-15,3 29 0 0,-3-29 0 0,1 31 0 0,-1-31 0 16,0 37 0-16,0-37 0 0,0 37 0 0,0-37 0 16,-1 39 0-16,1-39 0 0,-1 36 0 0,1-36 0 15,-2 35 0-15,2-35 0 0,-2 37 0 0,2-37 0 16,0 34 0-16,0-34 0 0,2 33 0 0,-2-33 0 15,0 31 0-15,0-31 0 0,2 29 0 16,-2-29 0 0,1 29 0-16,-1-29 0 0,2 26 0 0,-2-26 0 0,2 23 0 15,-2-23 0-15,1 19 0 0,-1-19 0 0,-1 15 0 16,1-15 0-16,0 7 0 0,0-7 0 0,-3 0 0 16</inkml:trace>
  <inkml:trace contextRef="#ctx0" brushRef="#br0" timeOffset="18521.65">5789 8092 2048 0,'1'0'0'0,"-1"0"0"0,0 0 0 0,0 0 0 0,3 5 0 0,-3-5 0 0,2 6 0 15,-2-6 0-15,6 9 0 0,-6-9 0 0,8 13 0 16,-8-13 0-16,12 16 0 0,-12-16 0 0,14 17 0 15,-14-17 0-15,18 25 0 0,-18-25 0 16,16 22 0-16,-16-22 0 0,17 25 0 16,-17-25 0-16,20 27 0 0,-20-27 0 0,21 32 0 15,-21-32 0-15,24 36 0 0,-24-36 0 16,27 40 0-16,2 1 0 0,-29-41 0 0,33 42 0 16,-33-42 0-16,39 44 0 0,-39-44 0 0,44 46 0 15,-44-46 0-15,43 43 0 0,-43-43 0 0,50 45 0 16,-50-45 0-16,50 42 0 0,-50-42 0 15,57 38 0-15,-57-38 0 0,60 37 0 0,-5-4 0 0,-2-6 0 0,-53-27 0 16,56 26 0-16,-56-26 0 0,60 25 0 0,-60-25 0 16,65 23 0-16,-7-4 0 0,-1-3 0 0,-57-16 0 15,61 14 0-15,-61-14 0 0,65 12 0 16,-65-12 0-16,71 8 0 0,-9-3 0 0,-2-2 0 16,-60-3 0-16,63-2 0 0,-63 2 0 0,66-4 0 15,-66 4 0 1,68-7 0-16,-7-2 0 0,-1-2 0 0,-60 11 0 15,63-16 0-15,-63 16 0 0,65-17 0 0,-8-3 0 16,-1-1 0-16,-56 21 0 0,56-26 0 0,-56 26 0 16,60-31 0-16,-60 31 0 0,59-35 0 0,-8 2 0 0,-2-1 0 15,-49 34 0-15,46-36 0 0,-46 36 0 16,47-38 0-16,-47 38 0 0,47-42 0 0,-47 42 0 16,43-47 0-16,-43 47 0 0,42-48 0 0,-42 48 0 15,38-46 0-15,-38 46 0 0,39-50 0 0,-39 50 0 0,34-50 0 16,-34 50 0-16,32-48 0 0,-32 48 0 0,29-47 0 15,-29 47 0-15,27-46 0 0,-27 46 0 16,25-46 0-16,-25 46 0 0,22-37 0 0,-22 37 0 16,21-38 0-16,-21 38 0 0,17-30 0 0,-17 30 0 15,19-29 0 1,-19 29 0-16,14-24 0 0,-14 24 0 0,13-19 0 16,-13 19 0-16,11-17 0 0,-11 17 0 15,8-13 0-15,-8 13 0 0,8-13 0 0,-8 13 0 16,5-9 0-16,-5 9 0 0,4-5 0 0,-4 5 0 15,1-4 0-15,-1 4 0 0,-3-2 0 16,3 2 0-16,-7 2 0 0,7-2 0 0,-10 4 0 16,10-4 0-16,-10 5 0 0,10-5 0 0,-9 7 0 0,9-7 0 0,-11 8 0 15,11-8 0-15,-7 7 0 0</inkml:trace>
  <inkml:trace contextRef="#ctx0" brushRef="#br0" timeOffset="19356.16">7090 9357 2048 0,'0'0'0'0,"0"0"0"0,0 0 0 16,0 0 0-16,0 0 0 0,0 0 0 0,2-1 0 15,-2 1 0-15,4-3 0 0,-4 3 0 16,9-4 0-16,-9 4 0 0,11-6 0 0,-11 6 0 16,16-4 0-16,-16 4 0 0,17-6 0 0,-17 6 0 0,22-3 0 15,-22 3 0-15,21 0 0 0,-21 0 0 0,24 3 0 16,-24-3 0-16,23 10 0 0,-23-10 0 0,22 10 0 16,-22-10 0-16,17 15 0 0,-17-15 0 0,18 16 0 15,-18-16 0-15,12 22 0 0,-12-22 0 16,5 30 0-16,-5-30 0 0,2 37 0 0,-2-37 0 0,-4 35 0 15,4-35 0 1,-9 33 0-16,9-33 0 0,-19 36 0 0,19-36 0 16,-20 38 0-16,20-38 0 0,-27 37 0 0,27-37 0 15,-31 38 0-15,31-38 0 16,-30 36 0-16,30-36 0 0,-27 29 0 16,27-29 0-16,-24 23 0 0,24-23 0 0,-19 21 0 0,19-21 0 0,-17 19 0 0,17-19 0 15,-14 13 0-15,14-13 0 0,-10 12 0 0,10-12 0 16,-5 11 0-16,5-11 0 0,4 9 0 0,-4-9 0 15,9 8 0-15,-9-8 0 0,18 6 0 0,-18-6 0 16,31 3 0-16,-31-3 0 0,38-2 0 16,-38 2 0-16,46-1 0 0,-46 1 0 0,44-3 0 15,-44 3 0-15,45-3 0 0,-45 3 0 0,39-2 0 16,-39 2 0-16,42-2 0 0,-42 2 0 0,38 0 0 0,-38 0 0 16,40 0 0-16,-40 0 0 0,33 2 0 0,-33-2 0 0,26 0 0 15,-26 0 0-15,25 0 0 0,-25 0 0 16,22 1 0-16,-22-1 0 0,16 0 0 0,-16 0 0 15,20 0 0-15,-20 0 0 0,19-1 0 0,-19 1 0 16,20-7 0-16,-3-1 0 0</inkml:trace>
  <inkml:trace contextRef="#ctx0" brushRef="#br0" timeOffset="20385.83">9243 7855 2048 0,'0'0'0'0,"0"0"0"0,0 0 0 0,0 0 0 0,0 0 0 0,0 0 0 15,0 0 0-15,0 0 0 0,3 4 0 0,-3-4 0 16,6 2 0-16,-6-2 0 0,9 9 0 0,-9-9 0 15,13 12 0-15,-13-12 0 0,15 20 0 0,-15-20 0 16,19 22 0-16,-19-22 0 0,23 30 0 0,-23-30 0 16,23 35 0-16,-23-35 0 0,26 40 0 15,-26-40 0 1,27 43 0-16,-27-43 0 0,31 48 0 0,-31-48 0 16,35 48 0-16,-35-48 0 0,37 51 0 0,-37-51 0 0,43 51 0 15,-4-4 0-15,2-6 0 0,-41-41 0 0,42 42 0 16,-42-42 0-16,50 44 0 0,-4-8 0 0,2 0 0 15,-48-36 0-15,56 37 0 0,-8-6 0 0,4 0 0 16,-52-31 0-16,57 30 0 0,-57-30 0 0,64 32 0 16,-1-3 0-16,2-1 0 0,-65-28 0 0,66 24 0 15,-5-2 0-15,-1-1 0 0,-60-21 0 16,65 18 0-16,-4-1 0 16,0-1 0-16,-61-16 0 0,67 13 0 0,-4-1 0 15,1-3 0-15,-64-9 0 0,69 8 0 0,-4-3 0 16,-2-3 0-16,-63-2 0 0,70 0 0 15,-4-4 0-15,-1-1 0 0,-65 5 0 0,69-7 0 0,-6-3 0 0,-2-2 0 0,-61 12 0 0,63-10 0 16,-63 10 0-16,69-17 0 0,-8 2 0 16,-3 0 0-16,-58 15 0 0,61-20 0 0,-61 20 0 15,64-25 0-15,-7 2 0 16,-5-3 0-16,-52 26 0 0,54-27 0 0,-54 27 0 0,57-33 0 16,-57 33 0-16,57-37 0 0,-57 37 0 0,54-39 0 15,-54 39 0-15,54-43 0 16,-54 43 0-16,53-44 0 0,-53 44 0 0,48-44 0 15,-48 44 0-15,45-44 0 0,-45 44 0 0,40-45 0 0,-40 45 0 0,33-36 0 16,-33 36 0-16,28-37 0 0,-28 37 0 16,26-34 0-16,-26 34 0 0,25-35 0 0,-25 35 0 15,20-30 0-15,-20 30 0 0,15-24 0 0,-15 24 0 16,14-21 0-16,-14 21 0 0,12-22 0 0,-12 22 0 16,9-14 0-16,-9 14 0 0,5-11 0 15,-5 11 0-15,5-9 0 0,-5 9 0 0,2-6 0 16,-2 6 0-16,2 0 0 0,-2 0 0 0,0-2 0 15,0 2 0-15,-5 6 0 0,5-6 0 0,-7 10 0 16,7-10 0-16,-8 7 0 0,8-7 0 0,-12 9 0 16,12-9 0-16,-7 9 0 0</inkml:trace>
  <inkml:trace contextRef="#ctx0" brushRef="#br0" timeOffset="21148.16">10792 9409 2048 0,'0'0'0'0,"0"0"0"0,6-2 0 0,-6 2 0 15,8-1 0-15,-8 1 0 0,8-4 0 0,-8 4 0 16,15-4 0-16,-15 4 0 0,14-3 0 0,-14 3 0 16,20-4 0-16,-20 4 0 0,22-3 0 0,-22 3 0 0,23 0 0 15,-23 0 0-15,22 0 0 0,-22 0 0 0,20 1 0 16,-20-1 0-16,15 2 0 0,-15-2 0 15,12 10 0-15,-12-10 0 0,10 12 0 0,-10-12 0 16,6 20 0-16,-6-20 0 0,-1 28 0 0,1-28 0 31,-9 32 0-31,9-32 0 0,-16 38 0 0,16-38 0 16,-18 38 0-16,18-38 0 0,-24 41 0 0,24-41 0 0,-25 39 0 16,25-39 0-16,-24 38 0 0,24-38 0 15,-26 36 0-15,26-36 0 0,-19 32 0 0,19-32 0 16,-17 26 0-16,17-26 0 0,-12 25 0 0,12-25 0 15,-9 19 0-15,9-19 0 0,-3 20 0 0,3-20 0 16,8 22 0-16,-8-22 0 0,17 18 0 0,-17-18 0 16,27 16 0-16,-27-16 0 0,27 10 0 0,-27-10 0 0,34 11 0 0,-34-11 0 15,43 7 0-15,-43-7 0 0,48 5 0 16,-48-5 0-16,51 5 0 0,-51-5 0 0,49 4 0 16,-49-4 0-16,46 2 0 0,-46-2 0 0,45 5 0 15,-45-5 0-15,38 3 0 0,-38-3 0 16,40 5 0-16,-40-5 0 0,31 2 0 0,-31-2 0 15,25 2 0-15,-25-2 0 16,19 4 0-16,-19-4 0 0,13 1 0 0,-13-1 0 0,8 0 0 16,-8 0 0-16,9 2 0 0,-9-2 0 0,7 0 0 15,-7 0 0-15,10-2 0 0,-10 2 0 16,11-5 0-16,-2 1 0 0</inkml:trace>
  <inkml:trace contextRef="#ctx0" brushRef="#br0" timeOffset="22177.24">12826 8090 2048 0,'0'0'0'0,"0"0"0"0,0 0 0 0,0 0 0 0,5 4 0 16,-5-4 0-16,7 9 0 0,-7-9 0 0,13 14 0 16,-13-14 0-16,20 22 0 0,-20-22 0 0,25 21 0 15,-25-21 0-15,27 26 0 0,-27-26 0 0,28 30 0 16,-28-30 0-16,32 31 0 0,-32-31 0 0,33 32 0 15,-33-32 0-15,39 37 0 0,-39-37 0 0,41 33 0 16,-41-33 0-16,48 38 0 0,-48-38 0 0,49 39 0 16,-49-39 0-16,54 38 0 0,-4-3 0 15,-4-1 0-15,-46-34 0 0,51 31 0 0,-51-31 0 0,56 34 0 16,-56-34 0-16,60 35 0 0,-3-4 0 16,-4-2 0-16,-53-29 0 15,64 29 0-15,-9-4 0 0,5-1 0 16,-60-24 0-16,65 24 0 0,-4-3 0 0,2 2 0 0,-63-23 0 0,67 23 0 0,-5-6 0 0,5 1 0 31,-67-18 0-31,72 16 0 0,-6-3 0 0,1 0 0 16,-4-4 0-16,-4-1 0 0,-59-8 0 0,68 7 0 15,-2-2 0-15,0-2 0 0,-66-3 0 0,71 0 0 16,-3 0 0-16,-2-3 0 0,-5-1 0 0,3-2 0 0,-64 6 0 16,68-10 0-16,-3 0 0 0,3-2 0 0,-9-1 0 15,1-1 0-15,-60 14 0 0,65-20 0 0,-6 0 0 16,4-3 0-16,-8 2 0 0,1-4 0 15,-56 25 0-15,65-27 0 0,-8-1 0 0,-1-1 0 16,-56 29 0-16,62-33 0 0,-6 2 0 0,1-1 0 16,-57 32 0-16,56-33 0 0,-56 33 0 0,57-37 0 0,-4 4 0 15,-5-1 0-15,-48 34 0 0,52-34 0 0,-52 34 0 16,48-38 0-16,-48 38 0 0,48-38 0 0,-48 38 0 16,48-40 0-16,-48 40 0 0,44-43 0 15,-44 43 0-15,39-36 0 0,-39 36 0 0,33-34 0 16,-33 34 0-16,32-34 0 0,-32 34 0 0,27-32 0 15,-27 32 0-15,26-29 0 16,-26 29 0-16,21-24 0 0,-21 24 0 16,17-19 0-16,-17 19 0 0,14-17 0 0,-14 17 0 0,13-12 0 15,-13 12 0-15,9-11 0 0,-9 11 0 0,8-6 0 16,-8 6 0-16,6-3 0 0,-6 3 0 16,3-5 0-16,-3 5 0 0,-3 1 0 0,3-1 0 15,-1 4 0-15</inkml:trace>
  <inkml:trace contextRef="#ctx0" brushRef="#br0" timeOffset="23198.96">14647 9401 2048 0,'0'0'0'0,"0"0"0"0,7-2 0 0,-7 2 0 0,9-3 0 16,-9 3 0-16,21-3 0 0,-21 3 0 0,18-2 0 0,-18 2 0 16,27-3 0-16,-27 3 0 0,37 0 0 15,-37 0 0-15,36 0 0 0,-36 0 0 0,36 3 0 16,-36-3 0-16,31 2 0 0,-31-2 0 0,29 6 0 16,-29-6 0-16,22 11 0 0,-22-11 0 0,17 18 0 15,-17-18 0-15,9 20 0 0,-9-20 0 0,-1 25 0 16,1-25 0-16,-12 27 0 0,12-27 0 15,-22 26 0-15,22-26 0 0,-27 30 0 16,27-30 0-16,-32 27 0 0,32-27 0 16,-31 25 0-16,31-25 0 0,-27 21 0 15,27-21 0-15,-25 21 0 0,25-21 0 0,-23 16 0 0,23-16 0 0,-15 13 0 16,15-13 0-16,-12 15 0 0,12-15 0 0,-2 15 0 16,2-15 0-16,3 14 0 0,-3-14 0 15,19 16 0-15,-19-16 0 0,32 13 0 0,-32-13 0 0,40 11 0 16,-40-11 0-16,47 8 0 0,-47-8 0 0,45 7 0 15,-45-7 0-15,47 7 0 0,-47-7 0 16,45 4 0-16,-45-4 0 0,46 7 0 0,-46-7 0 16,40 5 0-16,-40-5 0 0,29 5 0 15,-29-5 0-15,25 3 0 0,-25-3 0 0,25 5 0 16,-25-5 0-16,15 2 0 0,-15-2 0 0,11 2 0 16,-11-2 0-16,8 1 0 0,-8-1 0 15,6 0 0-15,-6 0 0 0,6 0 0 0,-6 0 0 16,10-4 0-16</inkml:trace>
  <inkml:trace contextRef="#ctx0" brushRef="#br0" timeOffset="24477.05">17285 8230 2048 0,'0'0'0'0,"0"0"0"0,0 0 0 0,0 0 0 0,0 0 0 15,0 0 0-15,0 0 0 0,0 0 0 0,0 0 0 16,0 0 0-16,0 0 0 0,0 0 0 0,0 0 0 16,0 0 0-16,4 5 0 0,-4-5 0 15,7 6 0-15,-7-6 0 0,8 13 0 0,-8-13 0 16,11 12 0-16,-11-12 0 0,15 16 0 0,-15-16 0 0,16 22 0 16,-16-22 0-16,23 23 0 0,-23-23 0 0,23 29 0 15,-23-29 0-15,30 29 0 0,-30-29 0 0,29 31 0 16,-29-31 0-16,32 31 0 0,-32-31 0 0,35 33 0 15,-35-33 0-15,42 33 0 0,-42-33 0 0,44 36 0 16,-44-36 0-16,49 34 0 0,-49-34 0 16,56 36 0-16,-3-4 0 15,-2-3 0-15,-51-29 0 0,56 30 0 16,-56-30 0-16,63 28 0 0,-2-2 0 0,-1-2 0 16,-60-24 0-16,65 23 0 0,-6 0 0 0,2-3 0 15,-61-20 0-15,66 21 0 0,-5-4 0 0,2-1 0 16,-63-16 0-16,68 20 0 0,-7-5 0 0,3 0 0 15,-64-15 0-15,72 16 0 0,-6-2 0 16,2-1 0-16,-8-2 0 0,3 0 0 0,-63-11 0 0,69 11 0 0,-4-1 0 16,1 0 0-16,-66-10 0 0,74 8 0 0,-2-1 0 15,-1-2 0-15,-9 0 0 0,1-2 0 16,-63-3 0-16,70 4 0 0,-4-1 0 16,4-2 0-16,-70-1 0 0,73 0 0 0,-5 0 0 0,1 0 0 15,-69 0 0-15,72-1 0 0,-4-3 0 16,-2-1 0-16,-66 5 0 15,72-6 0-15,-4 1 0 0,-2-4 0 0,-66 9 0 16,69-10 0-16,-4-2 0 0,-1 1 0 0,-64 11 0 16,66-15 0-16,-5 0 0 0,-1 1 0 0,-60 14 0 15,61-18 0-15,-61 18 0 0,63-20 0 0,-63 20 0 16,62-24 0-16,-62 24 0 0,63-25 0 16,-63 25 0-16,61-27 0 0,-61 27 0 0,58-29 0 0,-58 29 0 0,47-25 0 15,-47 25 0-15,43-25 0 0,-43 25 0 0,38-26 0 16,-38 26 0-16,36-25 0 0,-36 25 0 15,30-22 0-15,-30 22 0 0,26-24 0 0,-26 24 0 16,25-24 0-16,-25 24 0 0,22-21 0 0,-22 21 0 16,22-22 0-16,-22 22 0 0,18-19 0 0,-18 19 0 15,15-15 0-15,-15 15 0 0,13-14 0 16,-13 14 0-16,13-12 0 0,-13 12 0 0,10-9 0 0,-10 9 0 0,7-8 0 16,-7 8 0-16,5-6 0 0,-5 6 0 0,2-3 0 15,-2 3 0-15,6-2 0 16,-6 2 0-16,3-1 0 0,-3 1 0 0,-2 0 0 15,2 0 0-15,-8-4 0 0,8 4 0 0,-6-8 0 16</inkml:trace>
  <inkml:trace contextRef="#ctx0" brushRef="#br0" timeOffset="25382.66">19323 9388 2048 0,'1'0'0'15,"-1"0"0"-15,0 0 0 0,0 0 0 0,4 0 0 16,-4 0 0-16,5-2 0 0,-5 2 0 0,16-5 0 15,-16 5 0-15,20-5 0 0,-20 5 0 0,25-3 0 16,-25 3 0-16,29-5 0 0,-29 5 0 16,36-2 0-16,-36 2 0 0,33 0 0 0,-33 0 0 15,35 5 0-15,-35-5 0 0,28 5 0 0,-28-5 0 0,28 10 0 0,-28-10 0 0,22 11 0 16,-22-11 0-16,16 20 0 0,-16-20 0 0,11 25 0 16,-11-25 0-16,3 33 0 0,-3-33 0 15,-9 40 0-15,9-40 0 0,-18 41 0 0,-9 0 0 16,27-41 0-16,-33 40 0 0,33-40 0 0,-35 38 0 15,35-38 0-15,-37 35 0 0,37-35 0 0,-35 33 0 16,35-33 0-16,-31 28 0 0,31-28 0 0,-22 20 0 16,22-20 0-16,-21 20 0 0,21-20 0 15,-19 14 0-15,19-14 0 0,-14 13 0 0,14-13 0 16,-11 9 0-16,11-9 0 0,-7 7 0 0,7-7 0 16,1 5 0-16,-1-5 0 0,16 8 0 0,-16-8 0 15,29 7 0-15,-29-7 0 0,37 6 0 0,-37-6 0 16,46 5 0-1,-46-5 0-15,53 5 0 0,-53-5 0 0,57 6 0 16,-57-6 0-16,61 6 0 0,-61-6 0 0,62 5 0 16,-62-5 0-16,53 6 0 0,-53-6 0 0,49 5 0 15,-49-5 0-15,44 4 0 0,-44-4 0 16,33 5 0-16,-33-5 0 0,27 3 0 0,-27-3 0 16,21 3 0-16,-21-3 0 0,20 3 0 15,-20-3 0-15,18 3 0 0,-18-3 0 0,14 0 0 0,-14 0 0 0,9 1 0 16,-9-1 0-16,9 0 0 0,-9 0 0 0,4 0 0 15,-4 0 0-15,0 0 0 0,0 0 0 0,-3 0 0 16,3 0 0-16,-5 0 0 0,5 0 0 16,-10 0 0-16,10 0 0 0,-14 0 0 0,3 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43:33.1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5594 7689 2048 0,'0'0'0'0,"0"0"0"16,0 0 0 0,0 0 0-16,0 0 0 0,0 0 0 0,0 0 0 0,0 0 0 0,0 0 0 15,0 0 0-15,0-2 0 0,0 2 0 0,-2-3 0 16,2 3 0-16,0-1 0 0,0 1 0 0,2 1 0 15,-2-1 0-15,2 3 0 0,-2-3 0 0,6 10 0 16,-6-10 0-16,5 10 0 0,-5-10 0 16,10 16 0-16,-10-16 0 0,13 16 0 0,-13-16 0 15,17 21 0-15,-17-21 0 0,22 23 0 0,-22-23 0 16,26 29 0-16,-26-29 0 0,29 29 0 0,-29-29 0 16,36 33 0-16,2 1 0 0,-38-34 0 0,45 35 0 15,-45-35 0-15,50 37 0 0,-50-37 0 0,56 39 0 16,-1-5 0-16,-2-2 0 0,-53-32 0 0,58 32 0 15,-6-4 0-15,5 0 0 0,-57-28 0 0,61 29 0 16,-4-4 0-16,3 1 0 0,-60-26 0 0,67 26 0 16,-5-1 0-16,4-4 0 0,-8-1 0 0,3-3 0 15,3 2 0-15,-64-19 0 0,73 17 0 0,-6 1 0 16,3-3 0-16,-1-2 0 0,-6 1 0 16,2-4 0-1,-7-1 0-15,6 1 0 0,5-1 0 0,-6-3 0 0,2 2 0 16,2-2 0-16,-67-6 0 0,77 6 0 15,-5-2 0-15,5 1 0 0,3-1 0 0,-10-2 0 16,0-1 0-16,-4 1 0 0,1-1 0 0,5-1 0 16,-8 0 0-16,2 0 0 0,5 0 0 15,-1-1 0-15,-8 1 0 0,4 0 0 0,-8-2 0 16,6 2 0-16,6-3 0 0,-9 1 0 0,3-2 0 0,2 1 0 16,-66 3 0-16,76-6 0 0,-8-1 0 0,3 1 0 15,-6-2 0-15,0-1 0 0,-65 9 0 0,73-11 0 16,-5-1 0-16,0-3 0 0,-8-1 0 0,-1 0 0 15,-59 16 0-15,65-19 0 0,-5 0 0 0,0-1 0 16,-60 20 0-16,63-26 0 0,-4 2 0 0,-2-3 0 16,-57 27 0-16,60-31 0 0,-4 2 0 15,0-2 0 1,-56 31 0-16,57-30 0 0,-57 30 0 0,59-36 0 0,-7 5 0 16,-1 0 0-16,-51 31 0 0,51-34 0 0,-51 34 0 15,51-36 0-15,-51 36 0 0,54-36 0 0,-54 36 0 16,53-36 0-16,-53 36 0 0,48-34 0 0,-48 34 0 15,47-35 0-15,-47 35 0 0,41-32 0 16,-41 32 0-16,34-25 0 0,-34 25 0 0,29-25 0 16,-29 25 0-16,24-20 0 0,-24 20 0 0,19-17 0 15,-19 17 0-15,14-9 0 0,-14 9 0 0,8-9 0 0,-8 9 0 16,5-5 0-16,-5 5 0 0,4-4 0 0,-4 4 0 16,5-5 0-16,-5 5 0 0,4-4 0 0,-4 4 0 15,2-2 0-15,-2 2 0 0,2-2 0 0,-2 2 0 16,-1 3 0-16,1-3 0 0,-2 5 0 0,2-5 0 15,-1 6 0-15,1-6 0 0,-12 2 0 0,-1-1 0 16</inkml:trace>
  <inkml:trace contextRef="#ctx0" brushRef="#br0" timeOffset="3080.98">8441 8936 2048 0,'0'0'0'0,"0"0"0"0,-2-5 0 0,2 5 0 0,-5-6 0 0,5 6 0 0,-7-12 0 0,7 12 0 15,-9-12 0-15,9 12 0 0,-12-16 0 16,12 16 0-16,-15-13 0 0,15 13 0 0,-19-15 0 16,19 15 0-16,-19-11 0 0,19 11 0 0,-24-10 0 15,24 10 0-15,-28-5 0 0,28 5 0 0,-34 1 0 16,34-1 0-16,-34 5 0 0,34-5 0 15,-35 12 0-15,35-12 0 0,-34 14 0 16,34-14 0-16,-32 22 0 0,32-22 0 0,-25 18 0 16,25-18 0-16,-22 25 0 0,22-25 0 0,-17 20 0 15,17-20 0-15,-16 26 0 0,16-26 0 0,-8 27 0 16,8-27 0-16,-1 26 0 0,1-26 0 0,7 27 0 16,-7-27 0-16,13 25 0 0,-13-25 0 15,20 21 0-15,-20-21 0 0,27 16 0 16,-27-16 0-16,34 13 0 0,-34-13 0 0,34 7 0 15,-34-7 0-15,33 3 0 0,-33-3 0 0,36-3 0 16,-36 3 0-16,32-5 0 0,-32 5 0 16,33-8 0-16,-33 8 0 0,30-15 0 0,-30 15 0 15,27-17 0-15,-27 17 0 0,25-18 0 0,-25 18 0 16,19-20 0-16,-19 20 0 0,15-17 0 0,-15 17 0 16,12-21 0-16,-12 21 0 0,11-18 0 0,-11 18 0 0,10-14 0 15,-10 14 0-15,7-16 0 0,-7 16 0 0,6-16 0 16,-6 16 0-16,5-12 0 0,-5 12 0 0,2-10 0 15,-2 10 0-15,3-6 0 0,-3 6 0 0,2-4 0 16,-2 4 0-16,1-1 0 0,-1 1 0 0,0 7 0 16,0-7 0-16,0 11 0 0,0-11 0 15,0 20 0-15,0-20 0 16,-1 29 0-16,1-29 0 0,-5 38 0 16,5-38 0-16,-4 46 0 0,-1 7 0 0,5-53 0 15,-5 56 0-15,5-56 0 0,-6 59 0 0,6-59 0 16,-8 60 0-16,8-60 0 0,-4 59 0 0,4-59 0 15,-1 51 0-15,1-51 0 0,-1 50 0 16,1-50 0-16,-2 49 0 0,2-49 0 0,0 42 0 16,0-42 0-16,0 41 0 0,0-41 0 0,0 41 0 0,0-41 0 0,1 36 0 15,-1-36 0-15,0 30 0 0,0-30 0 16,0 23 0-16,0-23 0 16,0 14 0-16,0-14 0 0,0 8 0 0,0-8 0 15,-2 7 0-15,2-7 0 0,-3-5 0 0</inkml:trace>
  <inkml:trace contextRef="#ctx0" brushRef="#br0" timeOffset="4544.43">11272 7851 2048 0,'0'0'0'0,"0"0"0"0,0 0 0 0,0 0 0 0,3 4 0 15,-3-4 0-15,5 13 0 0,-5-13 0 16,12 19 0-16,-12-19 0 0,18 24 0 0,-18-24 0 16,21 29 0-16,-21-29 0 0,26 32 0 0,-26-32 0 15,27 36 0-15,-27-36 0 0,33 38 0 0,-33-38 0 16,34 44 0-16,-34-44 0 0,40 44 0 0,-40-44 0 0,42 49 0 16,-42-49 0-16,47 49 0 0,-6-2 0 15,2-3 0-15,-43-44 0 0,45 46 0 0,-45-46 0 16,51 47 0-16,-4-5 0 0,2-3 0 0,-49-39 0 15,56 41 0-15,-2-4 0 0,-1-3 0 16,-53-34 0-16,60 39 0 0,-2-9 0 0,1 2 0 16,-59-32 0-16,65 32 0 0,-3-4 0 0,3-1 0 0,-5-3 0 15,0-2 0-15,-60-22 0 0,68 25 0 0,-3-4 0 16,3-2 0-16,-6 1 0 0,1-5 0 0,-63-15 0 16,59 15 0-16,7 1 0 0,0-2 0 0,4 3 0 15,-7-4 0-15,2 0 0 0,-5-3 0 16,3 1 0-16,-63-11 0 0,73 6 0 15,-4 0 0-15,3-1 0 0,-5-1 0 16,0-4 0-16,-5 0 0 0,2-4 0 0,-2 1 0 16,2-3 0-16,-2 2 0 0,1-2 0 0,4-3 0 15,-67 9 0-15,70-9 0 0,1-2 0 0,-2 0 0 0,-6-2 0 0,1 1 0 16,-64 12 0-16,73-17 0 0,-4-1 0 16,0-1 0-16,-5 0 0 0,-3-1 0 0,-3 0 0 15,1-4 0-15,-59 24 0 0,66-27 0 16,-5-4 0-16,4 2 0 0,-8 3 0 0,1-5 0 15,-58 31 0-15,65-35 0 0,-5 1 0 0,1-1 0 16,-7 4 0-16,-2-5 0 0,-52 36 0 0,61-37 0 16,-5 2 0-16,-2 0 0 0,-54 35 0 0,56-41 0 15,-7 4 0-15,-2 1 0 16,-47 36 0-16,45-39 0 0,-45 39 0 0,48-39 0 16,-48 39 0-16,46-41 0 0,-46 41 0 0,45-38 0 0,-45 38 0 0,39-40 0 15,-39 40 0-15,34-34 0 0,-34 34 0 0,28-32 0 16,-28 32 0-16,25-26 0 15,-25 26 0-15,21-25 0 0,-21 25 0 0,18-28 0 16,-18 28 0-16,17-26 0 0,-17 26 0 16,11-20 0-16,-11 20 0 0,11-17 0 0,-11 17 0 15,9-13 0-15,-9 13 0 0,5-13 0 0,-5 13 0 16,7-10 0-16,-7 10 0 0,5-7 0 16,-5 7 0-16,1-5 0 0,-1 5 0 0,3-1 0 0,-3 1 0 15,2-6 0-15,-2 6 0 0,3-4 0 16,-3 4 0-16,5-4 0 0,-5 4 0 0,0-5 0 15,0 5 0-15,1-1 0 0,-1 1 0 0,3-2 0 16,-3 2 0-16,-1 0 0 0,1 0 0 16,-2-1 0-16,2 1 0 0,4-7 0 0</inkml:trace>
  <inkml:trace contextRef="#ctx0" brushRef="#br0" timeOffset="6180.61">13275 9441 2048 0,'0'0'0'0,"0"0"0"0,0 0 0 16,0 0 0-16,0 0 0 0,0 0 0 15,0 0 0-15,0 0 0 0,0 0 0 0,0 0 0 16,1-2 0-16,-1 2 0 0,2-4 0 0,-2 4 0 15,2-2 0-15,-2 2 0 0,0-2 0 16,0 2 0-16,2 2 0 0,-2-2 0 0,2 9 0 16,-2-9 0-16,0 12 0 0,0-12 0 0,3 21 0 0,-3-21 0 0,1 25 0 15,-1-25 0-15,4 30 0 0,-4-30 0 0,1 33 0 16,-1-33 0-16,0 42 0 0,0-42 0 16,0 42 0-16,0-42 0 0,-1 40 0 0,1-40 0 0,1 36 0 15,-1-36 0-15,3 40 0 0,-3-40 0 16,1 35 0-16,-1-35 0 0,3 26 0 0,-3-26 0 15,1 28 0 1,-1-28 0-16,2 24 0 0,-2-24 0 0,1 18 0 0,-1-18 0 16,2 14 0-16,-2-14 0 0,1 14 0 15,-1-14 0-15,2 11 0 0,-2-11 0 0,1 10 0 0,-1-10 0 16,3 2 0-16,-3-2 0 0,2-2 0 16</inkml:trace>
  <inkml:trace contextRef="#ctx0" brushRef="#br0" timeOffset="7018.19">14055 9368 2048 0,'1'0'0'0,"-1"0"0"0,0 0 0 0,0 0 0 0,-1 0 0 0,1 0 0 15,0 0 0-15,0 0 0 0,-2-5 0 0,2 5 0 16,-7-6 0-16,7 6 0 0,-12-4 0 16,12 4 0-16,-18-3 0 0,18 3 0 0,-20-1 0 0,20 1 0 15,-23-2 0-15,23 2 0 0,-24 0 0 0,24 0 0 16,-25 2 0-16,25-2 0 0,-29 4 0 0,29-4 0 15,-27 4 0-15,27-4 0 16,-26 9 0-16,26-9 0 0,-24 7 0 0,24-7 0 16,-20 9 0-16,20-9 0 15,-18 7 0-15,18-7 0 0,-13 8 0 0,13-8 0 0,-14 7 0 0,14-7 0 16,-12 5 0-16,12-5 0 0,-8 8 0 0,8-8 0 16,-7 6 0-16,7-6 0 0,-7 8 0 0,7-8 0 15,-7 8 0-15,7-8 0 0,-4 6 0 16,4-6 0-16,-2 6 0 0,2-6 0 0,-3 3 0 15,3-3 0-15,-1 4 0 0,1-4 0 16,-2 3 0-16,2-3 0 0,-1 3 0 0,1-3 0 16,0 0 0-16,0 0 0 0,-1 0 0 0,1 0 0 15,0 1 0-15,0-1 0 0,0 0 0 16,0 0 0-16,2 2 0 0,-2-2 0 0,4-2 0 16,-4 2 0-16,8 0 0 0,-8 0 0 0,12 0 0 15,-12 0 0-15,13 0 0 0,-13 0 0 0,19-1 0 16,-19 1 0-16,18 0 0 0,-18 0 0 0,24 0 0 0,-24 0 0 15,28 0 0-15,-28 0 0 0,30 3 0 0,-30-3 0 16,30 6 0-16,-30-6 0 0,32 6 0 0,-32-6 0 16,31 11 0-16,-31-11 0 0,28 13 0 0,-28-13 0 15,27 18 0-15,-27-18 0 0,23 18 0 16,-23-18 0-16,21 22 0 0,-21-22 0 0,17 25 0 16,-17-25 0-1,13 20 0-15,-13-20 0 0,9 24 0 0,-9-24 0 16,8 23 0-16,-8-23 0 0,0 23 0 0,0-23 0 15,0 24 0-15,0-24 0 0,-4 20 0 0,4-20 0 16,-5 19 0-16,5-19 0 0,-12 15 0 0,12-15 0 16,-14 17 0-16,14-17 0 0,-18 16 0 0,18-16 0 15,-20 12 0-15,20-12 0 0,-19 12 0 0,19-12 0 16,-22 10 0-16,22-10 0 0,-25 6 0 0,25-6 0 0,-23 4 0 16,23-4 0-16,-26 1 0 0,26-1 0 15,-29 0 0-15,29 0 0 0,-26-1 0 0,26 1 0 16,-26-2 0-16,26 2 0 0,-23-2 0 0,23 2 0 15,-18-3 0-15,18 3 0 0,-18 0 0 0,18 0 0 16,-13-5 0-16,13 5 0 0,-7-3 0 0,7 3 0 16,0-7 0-16,0 7 0 15,5-8 0-15</inkml:trace>
  <inkml:trace contextRef="#ctx0" brushRef="#br0" timeOffset="8136.92">16833 8219 2048 0,'0'0'0'16,"0"0"0"-16,0 0 0 0,0 0 0 0,0 0 0 0,0 0 0 15,4 2 0-15,-4-2 0 0,9 6 0 0,-9-6 0 0,22 13 0 16,-22-13 0-16,26 17 0 0,-26-17 0 0,35 22 0 16,-35-22 0-16,43 26 0 0,-43-26 0 0,49 31 0 15,-49-31 0-15,54 33 0 0,-2-2 0 16,1 0 0-16,-53-31 0 0,55 31 0 0,-4-1 0 16,6-2 0-16,-57-28 0 0,65 31 0 0,-4-3 0 15,5 1 0-15,-6-4 0 0,2 0 0 0,-3-5 0 16,4 3 0-1,-2-3 0-15,5 1 0 0,-5-3 0 0,9-1 0 16,3 4 0-16,1-3 0 0,2 0 0 0,-2-3 0 16,1-1 0-16,2 2 0 0,0-3 0 0,0-3 0 15,2 0 0-15,0-1 0 0,0-2 0 0,1-1 0 16,0-1 0-16,-1-3 0 0,-1-1 0 16,1-1 0-16,-1-1 0 0,0-1 0 0,-2-3 0 15,0-1 0-15,-3-1 0 0,3 1 0 0,-5-4 0 0,0 0 0 0,-8-2 0 16,1 1 0-16,-5-4 0 0,4-1 0 0,6-4 0 15,-9 2 0-15,5-4 0 0,2-1 0 0,-7 0 0 16,2-2 0-16,2-3 0 0,-6 2 0 0,2-3 0 16,1-2 0-16,-9 1 0 0,6-1 0 0,-5 1 0 15,1-4 0-15,-2 4 0 0,3-5 0 16,-5 1 0-16,3 0 0 0,-53 34 0 0,59-40 0 0,-4 1 0 16,3-1 0-16,-5 4 0 0,-1 1 0 15,-52 35 0-15,53-36 0 0,-1-1 0 0,-2 1 0 16,-50 36 0-16,49-38 0 0,-49 38 0 15,54-41 0-15,-54 41 0 0,54-43 0 0,-54 43 0 0,52-42 0 16,-52 42 0-16,52-40 0 0,-52 40 0 0,49-40 0 16,-49 40 0-1,40-33 0-15,-40 33 0 0,37-33 0 0,-37 33 0 16,29-27 0-16,-29 27 0 0,26-26 0 0,-26 26 0 16,24-23 0-16,-24 23 0 0,16-16 0 0,-16 16 0 0,13-13 0 0,-13 13 0 15,7-8 0-15,-7 8 0 0,6-5 0 0,-6 5 0 16,4-4 0-16,-4 4 0 0,4-9 0 0,-4 9 0 15,0 0 0-15,0 0 0 0,0 2 0 16,0-2 0-16,-1 2 0 0,-9 1 0 16</inkml:trace>
  <inkml:trace contextRef="#ctx0" brushRef="#br0" timeOffset="9441.65">18564 9409 2048 0,'0'0'0'0,"0"0"0"0,0 0 0 16,0 0 0-16,0 0 0 0,0 0 0 0,2-3 0 16,-2 3 0-16,3-7 0 0,-3 7 0 0,1-4 0 15,-1 4 0-15,6-9 0 0,-6 9 0 0,6-9 0 16,-6 9 0-16,13-11 0 0,-13 11 0 16,14-11 0-16,-14 11 0 0,21-11 0 0,-21 11 0 0,24-8 0 15,-24 8 0-15,26-8 0 0,-26 8 0 0,32-7 0 0,-32 7 0 16,31-4 0-16,-31 4 0 0,35-4 0 0,-35 4 0 15,31-1 0-15,-31 1 0 0,31 1 0 0,-31-1 0 16,30 4 0-16,-30-4 0 0,29 6 0 0,-29-6 0 16,24 6 0-16,-24-6 0 0,27 12 0 0,-27-12 0 15,26 14 0-15,-26-14 0 0,22 21 0 0,-22-21 0 32,20 30 0-32,-20-30 0 0,14 36 0 0,-14-36 0 15,10 42 0-15,-10-42 0 0,7 37 0 16,-7-37 0-16,-4 40 0 0,4-40 0 0,-9 41 0 15,9-41 0-15,-18 44 0 0,18-44 0 0,-24 42 0 16,24-42 0-16,-28 41 0 0,28-41 0 0,-33 38 0 16,33-38 0-16,-35 36 0 0,35-36 0 0,-39 35 0 15,39-35 0-15,-38 27 0 0,38-27 0 0,-39 28 0 0,39-28 0 16,-35 23 0-16,35-23 0 0,-34 17 0 16,34-17 0-16,-33 17 0 0,33-17 0 0,-31 15 0 0,31-15 0 15,-22 9 0-15,22-9 0 0,-18 8 0 16,18-8 0-16,-13 3 0 0,13-3 0 0,-14 6 0 15,14-6 0-15,-10 2 0 0,10-2 0 0,-6-2 0 16,6 2 0-16,-4-2 0 0,4 2 0 0,4-9 0 0,-4 9 0 0,8-9 0 16,-8 9 0-16,14-11 0 0,-14 11 0 15,20-14 0-15,-20 14 0 0,22-13 0 0,-22 13 0 16,29-12 0-16,-29 12 0 0,29-13 0 0,-29 13 0 16,37-12 0-16,-37 12 0 0,31-7 0 0,-31 7 0 15,36-9 0-15,-36 9 0 0,43-4 0 16,-43 4 0-16,38-5 0 15,-38 5 0-15,40 0 0 0,-40 0 0 0,36 0 0 16,-36 0 0-16,29 0 0 0,-29 0 0 0,27 3 0 16,-27-3 0-16,25 4 0 0,-25-4 0 15,21 2 0-15,-21-2 0 0,17 5 0 0,-17-5 0 16,16 3 0-16,-16-3 0 0,12 3 0 0,-12-3 0 16,8 4 0-16,-8-4 0 0,16 6 0 0,-16-6 0 15,17 6 0-15,-17-6 0 0,18 6 0 0,-18-6 0 0,13 5 0 16,-13-5 0-16,13 4 0 0,-13-4 0 0,13 5 0 15,-13-5 0-15,11 6 0 0,-11-6 0 0,7 3 0 16,-7-3 0-16,6 3 0 0,-6-3 0 0,4 0 0 16,-4 0 0-16,3 1 0 0,-3-1 0 0,3 0 0 15,-3 0 0-15,2 3 0 0,-2-3 0 0,4-3 0 16,-4 3 0 0,4-3 0-16,-4 3 0 0,5-8 0 15</inkml:trace>
  <inkml:trace contextRef="#ctx0" brushRef="#br0" timeOffset="9908.52">19581 9334 2048 0,'0'0'0'0,"0"0"0"0,0 0 0 31,0 0 0-31,0 0 0 0,0 0 0 0,0 0 0 16,0 0 0-16,0 0 0 0,0 0 0 0,0 2 0 16,0-2 0-16,1 0 0 0,-1 0 0 0,0 1 0 15,0-1 0-15,1 0 0 0,-1 0 0 16,4 12 0-16,-4-12 0 0,6 24 0 0,-6-24 0 15,7 31 0-15,-7-31 0 0,8 38 0 0,-8-38 0 0,7 44 0 16,-7-44 0-16,5 46 0 0,-5-46 0 0,4 47 0 0,-4-47 0 16,3 48 0-16,-3-48 0 0,4 49 0 15,-4-49 0-15,3 51 0 0,-3-51 0 0,4 44 0 16,-4-44 0-16,4 44 0 0,-4-44 0 0,4 39 0 16,-4-39 0-16,5 35 0 0,-5-35 0 0,4 32 0 15,-4-32 0-15,5 24 0 0,-5-24 0 0,6 22 0 0,-6-22 0 16,3 18 0-16,-3-18 0 0,3 17 0 0,-3-17 0 15,1 11 0-15,-1-11 0 0,2 8 0 0,-2-8 0 32,0 5 0-32,0-5 0 0,0 5 0 0,0-5 0 15,0 1 0-15,0-1 0 0,2-1 0 0</inkml:trace>
  <inkml:trace contextRef="#ctx0" brushRef="#br0" timeOffset="10976.22">22629 8065 2048 0,'0'0'0'0,"0"0"0"16,0 0 0-16,0 0 0 0,0 0 0 0,0 0 0 15,0 0 0-15,0 0 0 0,3 1 0 0,-3-1 0 16,4 0 0-16,-4 0 0 0,8 6 0 0,-8-6 0 15,15 9 0-15,-15-9 0 0,19 16 0 0,-19-16 0 16,29 23 0-16,-29-23 0 0,32 28 0 0,7 7 0 16,-39-35 0-16,45 42 0 0,-45-42 0 0,52 44 0 15,-6-4 0-15,4 1 0 0,-50-41 0 0,55 41 0 16,-6-6 0-16,6-1 0 0,-55-34 0 0,60 36 0 0,-4-3 0 16,4-2 0-16,-2-2 0 0,3-3 0 15,-5-2 0-15,4-2 0 0,8 3 0 0,-7-3 0 16,4-2 0-16,6 0 0 0,2-4 0 0,3 3 0 15,-1-1 0-15,0-3 0 0,-1-1 0 0,4-3 0 16,-3 0 0 0,2-4 0-16,0-1 0 0,0-2 0 0,1 0 0 15,1-2 0-15,-12-2 0 0,7-3 0 0,-3-1 0 16,5-2 0-16,4-2 0 0,2 0 0 0,-1-2 0 16,-2-5 0-16,-1 2 0 0,0-3 0 15,-4 1 0-15,-1-2 0 0,-1-1 0 0,-3-2 0 16,-8 2 0-16,2-4 0 0,2-1 0 0,0-3 0 15,-8 1 0-15,4-2 0 0,0-1 0 0,-7 0 0 0,4-1 0 16,-58 29 0-16,64-36 0 0,-1 2 0 0,1-2 0 16,-8 2 0-16,1 2 0 0,-57 32 0 0,61-41 0 15,-6 7 0-15,1-1 0 0,-56 35 0 16,57-40 0-16,-4 5 0 0,-4-1 0 0,-49 36 0 16,52-37 0-16,-52 37 0 0,54-39 0 0,-54 39 0 15,53-38 0-15,-53 38 0 16,54-39 0-16,-54 39 0 0,52-37 0 15,-52 37 0-15,45-35 0 0,-45 35 0 0,40-29 0 16,-40 29 0-16,31-24 0 0,-31 24 0 0,26-20 0 16,-26 20 0-16,19-13 0 0,-19 13 0 0,12-11 0 15,-12 11 0-15,11-8 0 0,-11 8 0 0,5-5 0 16,-5 5 0-16,8-6 0 0,-8 6 0 0,4-3 0 16,-4 3 0-16,0 1 0 0,0-1 0 0,0 5 0 0,0-5 0 15,-6 10 0-15,6-10 0 0,-6 10 0 16,1 0 0-16</inkml:trace>
  <inkml:trace contextRef="#ctx0" brushRef="#br0" timeOffset="11849.04">24308 9470 2048 0,'0'0'0'0,"0"0"0"0,0 0 0 0,0 0 0 0,0 0 0 16,0 0 0-16,3-3 0 0,-3 3 0 15,7-5 0-15,-7 5 0 0,12-8 0 0,-12 8 0 16,14-8 0-16,-14 8 0 0,20-13 0 0,-20 13 0 16,23-9 0-16,-23 9 0 0,28-7 0 0,-28 7 0 0,29-7 0 15,-29 7 0-15,30-3 0 0,-30 3 0 0,28 1 0 16,-28-1 0-16,27 11 0 0,-27-11 0 0,26 12 0 15,-26-12 0-15,25 17 0 0,-25-17 0 16,20 25 0-16,-20-25 0 0,11 27 0 0,-11-27 0 16,5 35 0-16,-5-35 0 0,2 37 0 0,-2-37 0 15,-5 39 0-15,5-39 0 0,-10 41 0 0,10-41 0 0,-15 42 0 16,15-42 0-16,-20 44 0 0,20-44 0 0,-27 39 0 16,27-39 0-16,-29 41 0 0,29-41 0 0,-31 38 0 15,31-38 0-15,-35 35 0 0,35-35 0 0,-32 35 0 31,32-35 0-31,-30 27 0 0,30-27 0 0,-26 23 0 16,26-23 0-16,-22 20 0 0,22-20 0 0,-18 13 0 16,18-13 0-16,-13 10 0 0,13-10 0 0,-8 5 0 15,8-5 0-15,-3 7 0 0,3-7 0 0,-2 4 0 16,2-4 0-16,6 3 0 0,-6-3 0 0,18 4 0 16,-18-4 0-16,21 7 0 0,-21-7 0 15,28 5 0-15,-28-5 0 0,29 4 0 0,-29-4 0 16,37 7 0-16,-37-7 0 0,44 6 0 0,-44-6 0 15,46 7 0-15,-46-7 0 0,48 6 0 0,-48-6 0 0,42 7 0 0,-42-7 0 16,41 5 0-16,-41-5 0 0,37 4 0 0,-37-4 0 16,36 7 0-16,-36-7 0 0,29 6 0 15,-29-6 0-15,23 5 0 0,-23-5 0 0,16 2 0 16,-16-2 0-16,11 2 0 0,-11-2 0 0,8 1 0 16,-8-1 0-16,6 0 0 0,-6 0 0 15,6-1 0-15,-6 1 0 16,6-5 0-16,-6 5 0 0,6-12 0 0,-6 12 0 15,7-12 0-15</inkml:trace>
  <inkml:trace contextRef="#ctx0" brushRef="#br0" timeOffset="12448.27">24898 9349 2048 0,'2'0'0'0,"-2"0"0"16,0 0 0-16,0 0 0 0,0 0 0 0,0 0 0 15,0 0 0-15,0 0 0 0,3 0 0 0,-3 0 0 16,4 0 0-16,-4 0 0 0,10 0 0 0,-10 0 0 15,16 0 0-15,-16 0 0 0,19 0 0 0,-19 0 0 16,28 1 0 0,-28-1 0-16,37 2 0 0,-37-2 0 0,46 0 0 15,-46 0 0-15,49 1 0 0,-49-1 0 16,51 0 0-16,-51 0 0 0,52 0 0 0,-52 0 0 0,51 2 0 16,-51-2 0-16,49 0 0 0,-49 0 0 15,45 0 0-15,-45 0 0 0,40 1 0 0,-40-1 0 16,36 1 0-16,-36-1 0 0,29 3 0 0,-29-3 0 0,23 6 0 15,-23-6 0-15,19 9 0 0,-19-9 0 0,13 13 0 16,-13-13 0-16,6 21 0 0,-6-21 0 0,1 26 0 16,-1-26 0-16,-6 36 0 0,6-36 0 0,-10 38 0 15,10-38 0-15,-13 41 0 0,13-41 0 16,-18 42 0-16,18-42 0 0,-19 44 0 0,19-44 0 16,-20 40 0-16,20-40 0 0,-19 46 0 0,19-46 0 15,-19 39 0-15,19-39 0 16,-16 38 0-16,16-38 0 0,-14 39 0 0,14-39 0 15,-16 31 0-15,16-31 0 0,-11 31 0 0,11-31 0 0,-12 27 0 0,12-27 0 16,-11 25 0-16,11-25 0 0,-6 20 0 0,6-20 0 16,-6 17 0-16,6-17 0 0,-3 14 0 15,3-14 0 1,-2 10 0-16,2-10 0 0,-3 6 0 0,3-6 0 16,-1 3 0-16,1-3 0 0,0 2 0 0,0-2 0 0,0 0 0 15,0-2 0-15</inkml:trace>
  <inkml:trace contextRef="#ctx0" brushRef="#br0" timeOffset="14876.96">8699 9982 2048 0,'0'0'0'0,"0"0"0"0,2 3 0 31,-2-3 0-31,3 9 0 0,-3-9 0 0,7 11 0 0,-7-11 0 0,11 15 0 0,-11-15 0 16,16 21 0-16,-16-21 0 0,20 21 0 0,-20-21 0 15,26 27 0-15,-26-27 0 16,28 29 0-16,-28-29 0 0,31 30 0 16,-31-30 0-16,34 31 0 0,-34-31 0 0,35 34 0 15,-35-34 0-15,42 35 0 0,-42-35 0 16,42 35 0-16,-42-35 0 0,49 36 0 0,-49-36 0 16,51 38 0-16,-51-38 0 0,57 37 0 0,-5-4 0 0,-3-3 0 15,-49-30 0-15,52 33 0 0,-52-33 0 0,56 33 0 16,-56-33 0-16,63 34 0 0,-4-4 0 0,-2-2 0 15,-57-28 0-15,64 31 0 16,-6-8 0-16,2 1 0 0,-60-24 0 0,65 23 0 16,-4-1 0-16,1-2 0 0,-62-20 0 0,69 19 0 15,-6-1 0-15,2 0 0 0,-65-18 0 16,73 16 0-16,-7-1 0 0,-1-1 0 0,-65-14 0 16,73 13 0-16,-6 0 0 0,3-4 0 0,-9 0 0 15,0-1 0-15,-61-8 0 0,69 7 0 0,-7-3 0 16,3-2 0-16,-65-2 0 0,69 1 0 0,-3-1 0 0,1-1 0 15,-67 1 0-15,73-5 0 0,-4 1 0 0,0-5 0 16,-5 1 0-16,1 0 0 0,-65 8 0 16,66-9 0-16,-5 0 0 0,0 1 0 0,-61 8 0 15,65-13 0-15,-4 2 0 0,2-2 0 0,-63 13 0 16,64-13 0-16,-2 0 0 0,-1-3 0 0,-61 16 0 16,65-19 0-16,-4 0 0 0,-1 2 0 0,-60 17 0 15,65-22 0-15,-6 2 0 0,0-2 0 16,-59 22 0-16,62-25 0 0,-5 3 0 0,-2-2 0 0,-55 24 0 15,57-25 0-15,-57 25 0 0,62-27 0 16,-6 3 0-16,-4-2 0 0,-52 26 0 0,55-26 0 0,-55 26 0 0,55-27 0 16,-55 27 0-1,59-28 0-15,-59 28 0 0,54-30 0 0,-54 30 0 0,56-30 0 16,-56 30 0-16,52-29 0 0,-52 29 0 0,48-27 0 16,-48 27 0-16,44-27 0 0,-44 27 0 0,37-23 0 15,-37 23 0-15,34-23 0 0,-34 23 0 16,27-18 0-16,-27 18 0 0,24-18 0 0,-24 18 0 15,19-13 0-15,-19 13 0 0,17-16 0 16,-17 16 0-16,13-13 0 0,-13 13 0 16,11-9 0-16,-11 9 0 0,6-6 0 0,-6 6 0 15,4-6 0-15,-4 6 0 0,4-5 0 0,-4 5 0 16,4-5 0-16,-4 5 0 0,3-5 0 0,-3 5 0 0,2-3 0 0,-2 3 0 16,2-5 0-16,-2 5 0 0,2 0 0 0,-2 0 0 15,0 0 0-15,0 0 0 0,0 0 0 16,0 0 0-16,0 0 0 0,0 0 0 0,-4 5 0 15,4-5 0-15,-5 3 0 0,5-3 0 16,-15 0 0-16,-2-2 0 16</inkml:trace>
  <inkml:trace contextRef="#ctx0" brushRef="#br0" timeOffset="15759.84">11120 11158 2048 0,'0'0'0'0,"0"0"0"0,0 0 0 0,0 0 0 15,0 0 0-15,0 0 0 0,-6 3 0 0,6-3 0 16,-13 9 0-16,13-9 0 0,-19 15 0 0,19-15 0 0,-23 23 0 0,23-23 0 15,-27 28 0-15,27-28 0 0,-32 36 0 16,32-36 0-16,-33 41 0 0,33-41 0 0,-35 45 0 16,35-45 0-16,-32 53 0 0,32-53 0 0,-32 56 0 15,32-56 0-15,-29 57 0 0,29-57 0 0,-26 58 0 16,26-58 0-16,-20 58 0 0,20-58 0 0,-14 57 0 31,14-57 0-31,-8 52 0 0,8-52 0 0,0 52 0 16,0-52 0-16,5 48 0 0,-5-48 0 0,13 46 0 15,-13-46 0-15,18 42 0 0,-18-42 0 0,24 35 0 16,-24-35 0-16,30 32 0 0,-30-32 0 0,38 23 0 16,-38-23 0-16,41 19 0 0,-41-19 0 0,45 15 0 15,-45-15 0-15,44 7 0 0,-44-7 0 16,39 6 0-16,-39-6 0 0,39 0 0 0,-39 0 0 0,31-3 0 0,-31 3 0 0,30-4 0 16,-30 4 0-16,29-5 0 0,-29 5 0 0,22-15 0 15,-22 15 0-15,19-13 0 0,-19 13 0 16,12-20 0-16,-12 20 0 0,2-25 0 0,-2 25 0 0,-1-24 0 15,1 24 0-15,-11-26 0 0,11 26 0 0,-22-25 0 16,22 25 0-16,-27-26 0 0,27 26 0 16,-34-21 0-16,34 21 0 0,-37-18 0 0,37 18 0 15,-34-16 0-15,34 16 0 0,-34-11 0 0,34 11 0 16,-38-6 0-16,38 6 0 0,-32-6 0 0,32 6 0 16,-26-2 0-16,26 2 0 0,-27-1 0 15,27 1 0-15,-24 0 0 0,24 0 0 0,-20 1 0 16,20-1 0-16,-13 0 0 0,13 0 0 0,-10 2 0 15,10-2 0 1,-3 3 0-16,1-1 0 0</inkml:trace>
  <inkml:trace contextRef="#ctx0" brushRef="#br0" timeOffset="17009.77">13789 10183 2048 0,'0'0'0'0,"0"0"0"0,0 0 0 15,0 0 0-15,1 5 0 0,-1-5 0 0,2 6 0 16,-2-6 0-16,6 12 0 0,-6-12 0 0,8 14 0 0,-8-14 0 15,12 19 0-15,-12-19 0 0,17 26 0 0,-17-26 0 16,20 28 0-16,-20-28 0 0,23 35 0 0,-23-35 0 16,24 31 0-16,-24-31 0 0,26 33 0 0,-26-33 0 15,31 37 0-15,4 4 0 0,-35-41 0 0,42 42 0 16,-42-42 0-16,46 46 0 0,-46-46 0 16,53 47 0-16,-5-5 0 15,3-2 0-15,-51-40 0 0,53 38 0 0,-3-4 0 16,1 0 0-16,-51-34 0 0,58 33 0 15,-5-2 0-15,3 0 0 0,-56-31 0 0,64 33 0 16,-3-2 0-16,1-2 0 0,-5-4 0 0,2-1 0 16,-59-24 0-16,72 24 0 0,-6 1 0 0,2-4 0 15,-3-3 0-15,1 1 0 0,-5-2 0 0,4-2 0 16,6 0 0-16,-10-2 0 0,5-2 0 0,-6 1 0 0,6-1 0 16,-6-5 0-16,6 4 0 0,-8-4 0 0,8 2 0 15,2-3 0 1,3 1 0-16,-71-6 0 0,75 4 0 0,6-1 0 15,-11 1 0-15,1-4 0 0,-6 1 0 0,2-2 0 16,-4-3 0-16,2 1 0 0,-6-1 0 0,5-2 0 16,-64 6 0-16,70-7 0 0,0-2 0 15,1-2 0-15,-6 3 0 0,0-3 0 0,-4-1 0 16,1 1 0-16,-62 11 0 0,65-16 0 0,-1-1 0 16,1-1 0-16,-65 18 0 0,71-25 0 15,-4 4 0-15,-2-4 0 0,-8 1 0 0,1 0 0 16,-58 24 0-16,62-28 0 0,-5 0 0 0,-1-1 0 15,-56 29 0-15,59-32 0 0,-4 1 0 0,-3-1 0 0,-52 32 0 0,54-37 0 16,-54 37 0-16,57-39 0 0,-5 0 0 16,-5 1 0-16,-47 38 0 0,49-40 0 0,-49 40 0 15,51-40 0-15,-51 40 0 0,46-42 0 0,-46 42 0 16,48-43 0-16,-48 43 0 0,43-42 0 0,-43 42 0 16,43-42 0-16,-43 42 0 0,40-40 0 15,-40 40 0-15,36-37 0 0,-36 37 0 0,30-31 0 0,-30 31 0 16,30-29 0-16,-30 29 0 0,24-23 0 0,-24 23 0 0,20-24 0 15,-20 24 0-15,19-17 0 0,-19 17 0 0,14-15 0 16,-14 15 0-16,13-14 0 0,-13 14 0 16,11-13 0-1,-11 13 0-15,8-8 0 0,-8 8 0 0,7-8 0 16,-7 8 0-16,3-3 0 0,-3 3 0 0,3-5 0 16,-3 5 0-16,2-1 0 0,-2 1 0 0,1-1 0 15,-1 1 0-15,2-1 0 0,-2 1 0 0,0 0 0 16,0 0 0-16,2 0 0 0,-2 0 0 15,0 0 0-15,0 0 0 0,-2 0 0 0,2 0 0 16,-3 1 0-16,-3-2 0 0</inkml:trace>
  <inkml:trace contextRef="#ctx0" brushRef="#br0" timeOffset="17859.89">16551 11450 2048 0,'0'1'0'16,"0"-1"0"-16,0 0 0 15,0 0 0-15,0 0 0 0,0 0 0 0,0 0 0 0,0 0 0 0,-3 0 0 16,3 0 0-16,-10 5 0 0,10-5 0 0,-18 9 0 15,18-9 0-15,-23 15 0 0,23-15 0 0,-31 21 0 16,31-21 0-16,-35 30 0 0,35-30 0 16,-44 38 0-16,44-38 0 0,-43 44 0 0,-2-2 0 15,7 3 0-15,38-45 0 0,-40 46 0 0,40-46 0 16,-35 48 0-16,35-48 0 0,-39 54 0 0,39-54 0 0,-30 52 0 16,30-52 0-16,-23 55 0 0,23-55 0 0,-20 53 0 15,20-53 0 1,-10 45 0-16,10-45 0 0,-5 44 0 0,5-44 0 15,5 41 0-15,-5-41 0 0,13 39 0 0,-13-39 0 16,23 37 0-16,-23-37 0 0,31 31 0 16,-31-31 0-16,38 24 0 0,-38-24 0 0,42 21 0 15,-42-21 0-15,49 14 0 0,-49-14 0 0,52 7 0 16,-52-7 0-16,45 3 0 0,-45-3 0 0,44-3 0 16,-44 3 0-16,39-4 0 0,-39 4 0 0,37-9 0 15,-37 9 0-15,25-6 0 0,-25 6 0 0,22-10 0 16,-22 10 0-16,17-11 0 0,-17 11 0 0,11-17 0 0,-11 17 0 15,5-20 0-15,-5 20 0 0,-9-27 0 0,9 27 0 16,-17-25 0-16,17 25 0 0,-25-28 0 0,25 28 0 16,-29-22 0-16,29 22 0 0,-37-19 0 15,37 19 0-15,-40-15 0 0,40 15 0 0,-37-10 0 16,37 10 0-16,-37-5 0 0,37 5 0 0,-34-3 0 16,34 3 0-16,-32-2 0 0,32 2 0 0,-27 2 0 15,27-2 0-15,-26 3 0 0,26-3 0 0,-21 4 0 16,21-4 0-16,-16 7 0 0</inkml:trace>
  <inkml:trace contextRef="#ctx0" brushRef="#br0" timeOffset="19147.5">19151 10330 2048 0,'0'0'0'0,"0"0"0"0,0 0 0 16,0 0 0-16,2 5 0 0,-2-5 0 0,2 5 0 0,-2-5 0 0,6 12 0 31,-6-12 0-31,8 20 0 0,-8-20 0 0,14 26 0 16,-14-26 0-16,15 32 0 0,-15-32 0 0,18 33 0 0,-18-33 0 0,22 37 0 0,-22-37 0 16,25 38 0-16,-25-38 0 0,30 43 0 0,-30-43 0 15,35 46 0 1,-35-46 0-16,38 49 0 0,-38-49 0 0,41 51 0 15,-41-51 0-15,48 53 0 0,-5-7 0 0,2-2 0 16,-45-44 0-16,50 47 0 0,-5-7 0 0,3 1 0 16,-48-41 0-16,54 42 0 0,-4-2 0 15,2-1 0-15,-52-39 0 0,58 45 0 0,-3-6 0 16,2 1 0-16,-6-4 0 0,2-1 0 0,-53-35 0 16,61 38 0-16,4 5 0 0,-6-9 0 0,2 2 0 15,-8-5 0-15,6-3 0 0,-4 1 0 0,2-2 0 16,-3-4 0-16,5 2 0 0,5-1 0 15,-6-1 0-15,2-1 0 0,3-2 0 0,3-3 0 16,-66-17 0-16,76 19 0 0,-9-4 0 0,5 1 0 0,-9-4 0 0,8 0 0 16,-8-1 0-16,3-1 0 0,4-4 0 0,-8-2 0 15,3 1 0-15,-6-4 0 0,6-1 0 16,-5 0 0-16,6-5 0 0,-4 1 0 0,2-2 0 0,5-2 0 16,-7-2 0-16,1 1 0 0,5-4 0 15,-7 1 0 1,1-2 0-16,-4-3 0 0,4-2 0 0,-3 2 0 15,1-3 0-15,-3-2 0 0,2-1 0 0,3-1 0 16,-62 24 0-16,70-29 0 0,-8-1 0 0,3-2 0 16,-8 4 0-16,0-4 0 0,-4 1 0 0,4 2 0 15,-57 29 0-15,60-38 0 0,-5 1 0 16,1 1 0-16,-56 36 0 0,60-43 0 0,-5 3 0 0,-2-1 0 16,-53 41 0-16,57-44 0 0,-7 4 0 0,1-3 0 15,-51 43 0-15,51-45 0 0,-5 0 0 0,0 3 0 16,-46 42 0-16,46-48 0 0,-46 48 0 0,49-49 0 15,-49 49 0-15,47-51 0 0,-2 5 0 0,-6 5 0 16,-39 41 0-16,39-42 0 0,-39 42 0 0,36-39 0 16,-36 39 0-16,34-37 0 0,-34 37 0 15,31-36 0-15,-31 36 0 0,27-28 0 0,-27 28 0 16,20-24 0-16,-20 24 0 0,18-19 0 0,-18 19 0 0,13-17 0 16,-13 17 0-16,12-13 0 0,-12 13 0 0,7-8 0 15,-7 8 0-15,4-6 0 0,-4 6 0 0,4-5 0 16,-4 5 0-16,2-1 0 0,-2 1 0 0,3-2 0 15,-3 2 0-15,1 0 0 0,-1 0 0 0,0 6 0 16,0-6 0-16,2 9 0 0,-2-9 0 16,10 6 0-16,-10-6 0 15,14 4 0-15</inkml:trace>
  <inkml:trace contextRef="#ctx0" brushRef="#br0" timeOffset="19979.93">21855 12087 2048 0,'0'0'0'0,"0"0"0"0,0 0 0 15,0 0 0-15,-5 4 0 0,5-4 0 0,-10 9 0 0,10-9 0 16,-19 13 0-16,19-13 0 0,-24 20 0 0,24-20 0 16,-29 24 0-16,29-24 0 0,-35 28 0 0,35-28 0 15,-35 36 0-15,35-36 0 0,-34 32 0 0,1 5 0 16,33-37 0-16,-31 37 0 0,31-37 0 0,-28 38 0 15,3 6 0-15,25-44 0 0,-21 48 0 0,21-48 0 16,-17 50 0-16,17-50 0 0,-9 50 0 0,9-50 0 16,-1 51 0-16,1-51 0 0,7 49 0 0,-7-49 0 15,15 48 0-15,-15-48 0 0,25 40 0 0,-25-40 0 16,32 40 0-16,-32-40 0 0,40 32 0 16,-40-32 0-16,39 24 0 0,-39-24 0 0,45 19 0 15,-45-19 0-15,47 13 0 0,-47-13 0 0,47 8 0 16,-47-8 0-16,42 6 0 15,-42-6 0-15,36 5 0 0,-36-5 0 0,27 1 0 16,-27-1 0-16,27-5 0 0,-27 5 0 0,21-17 0 16,-21 17 0-16,15-21 0 0,-15 21 0 15,9-23 0-15,-9 23 0 0,-1-30 0 0,1 30 0 16,-10-29 0-16,10 29 0 0,-21-27 0 0,21 27 0 16,-34-26 0-16,34 26 0 0,-36-19 0 0,36 19 0 15,-41-16 0-15,41 16 0 0,-43-8 0 0,43 8 0 0,-48-5 0 16,48 5 0-16,-40 0 0 0,40 0 0 0,-36 3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23:35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5453 8502 2048 0,'0'0'0'16,"0"0"0"-16,0 0 0 0,0 0 0 0,0 0 0 15,0 0 0-15,0 0 0 0,0 0 0 16,0 0 0-16,0 0 0 0,3 5 0 0,-3-5 0 16,5 5 0-16,-5-5 0 0,8 10 0 0,-8-10 0 15,9 8 0-15,-9-8 0 0,10 16 0 0,-10-16 0 16,14 18 0-16,-14-18 0 0,14 27 0 0,-14-27 0 16,19 31 0-16,-19-31 0 0,19 34 0 15,-19-34 0-15,21 37 0 0,-21-37 0 0,23 41 0 16,-23-41 0-16,26 43 0 0,-26-43 0 0,30 46 0 15,-30-46 0-15,33 49 0 0,-33-49 0 0,37 49 0 0,-37-49 0 16,42 51 0-16,-42-51 0 0,47 51 0 0,-6-4 0 16,2-3 0-16,-43-44 0 0,45 45 0 0,-45-45 0 15,55 47 0-15,-6-5 0 0,3-1 0 0,-52-41 0 16,58 41 0-16,-4-5 0 0,-1 0 0 16,-53-36 0-16,61 37 0 0,-3-5 0 0,2 0 0 15,-6-3 0-15,4-1 0 16,-58-28 0-16,65 29 0 0,-5 0 0 15,2-1 0-15,-3-3 0 0,2-4 0 0,-3-1 0 16,3 0 0-16,2-1 0 0,-63-19 0 0,74 19 0 0,-4-2 0 0,2-2 0 16,2-2 0-16,-10-4 0 0,4 2 0 0,-68-11 0 15,75 5 0-15,-4 0 0 0,3-3 0 0,-7-1 0 16,1-2 0-16,-4-2 0 0,2-1 0 16,-6 1 0-16,2-6 0 0,-62 9 0 15,70-12 0-15,-1-1 0 0,0-1 0 0,-1-2 0 0,-5 0 0 16,-2-2 0-16,-61 18 0 0,68-20 0 0,-4 0 0 15,3-4 0-15,-9 1 0 0,4-2 0 16,-62 25 0-16,67-28 0 0,-4-1 0 0,-1-1 0 16,-4 3 0-16,-3-2 0 0,-55 29 0 0,61-33 0 15,-5 1 0-15,2-1 0 0,-58 33 0 0,61-37 0 0,-6 1 0 16,2 0 0 0,-57 36 0-16,59-37 0 0,-9-1 0 0,2 3 0 15,-52 35 0-15,55-42 0 0,-4 6 0 0,-1-1 0 16,-50 37 0-16,50-40 0 0,-50 40 0 15,51-41 0-15,-51 41 0 0,51-43 0 0,-51 43 0 16,51-45 0-16,-51 45 0 0,49-43 0 0,-49 43 0 16,44-41 0-16,-44 41 0 0,43-39 0 0,-43 39 0 15,36-36 0-15,-36 36 0 16,36-33 0-16,-36 33 0 0,28-27 0 0,-28 27 0 0,24-22 0 16,-24 22 0-16,22-20 0 0,-22 20 0 0,18-20 0 15,-18 20 0-15,18-18 0 0,-18 18 0 0,16-15 0 16,-16 15 0-16,14-12 0 0,-14 12 0 0,8-10 0 15,-8 10 0-15,9-6 0 0,-9 6 0 0,4-3 0 0,-4 3 0 16,5-5 0-16,-5 5 0 0,3-3 0 0,-3 3 0 16,4-4 0-16,-4 4 0 0,2-1 0 0,-2 1 0 15,3-1 0-15,-3 1 0 0,1-2 0 0,-1 2 0 16,0 0 0-16,0 0 0 0,0 0 0 16,0 0 0-16,1 0 0 0,-1 0 0 0,0-2 0 15,0 2 0-15,-7-4 0 16,-3-2 0-16</inkml:trace>
  <inkml:trace contextRef="#ctx0" brushRef="#br0" timeOffset="1402.59">11074 8378 2048 0,'0'0'0'0,"0"0"0"0,0 0 0 0,0 0 0 0,0 0 0 0,0 0 0 15,3 3 0-15,-3-3 0 0,4 6 0 0,-4-6 0 16,9 9 0-16,-9-9 0 0,15 14 0 16,-15-14 0-16,14 15 0 0,-14-15 0 0,18 19 0 0,-18-19 0 15,21 24 0-15,-21-24 0 0,26 29 0 0,-26-29 0 16,28 36 0-16,3 4 0 0,-31-40 0 0,36 42 0 15,-36-42 0-15,37 49 0 0,-37-49 0 0,43 51 0 16,-4-2 0-16,0-2 0 0,-39-47 0 0,42 49 0 16,-42-49 0-16,51 53 0 0,-3-5 0 15,-2 0 0 1,-46-48 0-16,53 49 0 0,-3-3 0 0,-1 1 0 0,-2-5 0 16,1-1 0-16,-48-41 0 0,56 48 0 0,-3-5 0 15,3 3 0-15,-1 0 0 0,-6-6 0 16,3 2 0-16,-52-42 0 0,57 44 0 0,-2-1 0 15,2 2 0-15,-5-4 0 0,3 0 0 0,3 1 0 16,-9-5 0-16,5-1 0 0,3 1 0 0,-57-37 0 16,62 42 0-16,-3-4 0 0,2-1 0 0,-4-3 0 0,1 1 0 15,-8-5 0-15,7 0 0 0,4 3 0 0,-7-4 0 16,3 2 0-16,4 0 0 0,-61-31 0 16,70 31 0-16,4 1 0 0,-5-4 0 0,-1 2 0 15,1-5 0-15,-8-1 0 0,3-3 0 0,3 1 0 16,3-5 0-16,-9-1 0 0,5-1 0 0,2-4 0 15,-7 0 0-15,5-2 0 0,-66-9 0 0,74 9 0 0,6-4 0 16,-10-1 0-16,3-1 0 0,-8-3 0 0,1-1 0 16,-6-3 0-16,6-1 0 0,-66 5 0 0,74-11 0 15,-4 0 0 1,3-2 0-16,-11 0 0 0,4-2 0 0,-66 15 0 16,69-22 0-16,-6 2 0 0,3-3 0 0,-8-2 0 15,0 1 0-15,-58 24 0 0,62-33 0 0,-2 1 0 16,0-3 0-16,-6 3 0 0,-2-3 0 15,-52 35 0-15,58-43 0 0,-6 2 0 0,4-2 0 0,-9 2 0 16,1 0 0-16,-48 41 0 0,49-46 0 0,-4 0 0 16,2 0 0-16,-47 46 0 0,47-53 0 15,-2 5 0-15,-5-1 0 0,-40 49 0 0,47-50 0 16,-8 0 0-16,0 3 0 0,-39 47 0 0,39-50 0 16,-39 50 0-16,41-54 0 0,-3 6 0 0,-3 3 0 0,-35 45 0 15,38-47 0-15,-38 47 0 0,36-51 0 16,-36 51 0-16,37-49 0 0,-37 49 0 0,39-50 0 15,-39 50 0-15,37-47 0 0,-37 47 0 0,36-45 0 16,-36 45 0-16,29-37 0 0,-29 37 0 0,28-36 0 16,-28 36 0-16,26-35 0 0,-26 35 0 0,23-30 0 15,-23 30 0 1,21-27 0-16,-21 27 0 0,21-24 0 0,-21 24 0 16,18-22 0-16,-18 22 0 0,13-19 0 15,-13 19 0-15,8-15 0 0,-8 15 0 0,9-11 0 16,-9 11 0-16,5-7 0 0,-5 7 0 0,4-6 0 15,-4 6 0-15,4-5 0 0,-4 5 0 16,5-3 0-16,-5 3 0 0,4-4 0 0,-4 4 0 16,5-3 0-16,-5 3 0 0,3-3 0 0,-3 3 0 0,1 0 0 0,-1 0 0 15,0 0 0-15,0 0 0 0,0 0 0 0,0 0 0 16,1 0 0-16,-1 0 0 0,0 0 0 16,0 0 0-16,-1 4 0 0,1-4 0 0,0 9 0 0,0-9 0 15,0 7 0-15,0-7 0 0,0 6 0 16,0-6 0-16,3 7 0 0,-3-7 0 0,4 0 0 0</inkml:trace>
  <inkml:trace contextRef="#ctx0" brushRef="#br0" timeOffset="2619.25">17352 8770 2048 0,'0'0'0'0,"0"0"0"0,0 0 0 0,0 0 0 0,0 0 0 0,0 0 0 16,0 0 0-16,0 0 0 0,0 0 0 15,0 0 0-15,5 1 0 0,-5-1 0 0,7 5 0 16,-7-5 0-16,10 5 0 0,-10-5 0 0,13 9 0 15,-13-9 0-15,13 11 0 0,-13-11 0 0,18 18 0 16,-18-18 0-16,17 25 0 0,-17-25 0 0,22 31 0 16,-22-31 0-16,19 35 0 0,-19-35 0 15,24 40 0 1,-24-40 0-16,25 43 0 16,-25-43 0-16,30 48 0 0,-30-48 0 0,33 52 0 0,-33-52 0 0,39 58 0 15,-1-7 0-15,-1-2 0 0,-37-49 0 0,39 55 0 16,-1-8 0-16,3 4 0 0,-41-51 0 0,42 53 0 15,0-2 0-15,2-1 0 0,-44-50 0 0,49 53 0 16,0-2 0-16,-1-3 0 0,-2-6 0 0,4 2 0 16,-4-3 0-16,4-1 0 0,7 3 0 0,-9-7 0 0,5 2 0 15,4 0 0-15,-10-2 0 0,10-2 0 0,0 2 0 16,2 2 0-16,2-4 0 0,-61-34 0 0,70 39 0 16,5-1 0-16,0-1 0 0,-2-2 0 0,0-4 0 15,-3 2 0-15,0-4 0 0,0-2 0 0,-11-4 0 16,6 2 0-16,5-2 0 0,2 0 0 0,1 0 0 15,-2-2 0-15,0-2 0 0,1-1 0 16,-1-2 0-16,-1 1 0 0,-10-4 0 0,6-3 0 16,-5-1 0-16,6-1 0 0,3-2 0 0,3 0 0 15,-7-3 0 1,0 0 0-16,5-3 0 0,-9 0 0 0,4-5 0 16,-6 0 0-16,6-1 0 0,3-6 0 0,-4 3 0 15,-1-4 0-15,6-2 0 0,-11 0 0 0,3-4 0 16,3-5 0-16,-8 1 0 0,4-3 0 0,1-2 0 15,-6 1 0-15,1-3 0 0,-4 3 0 0,3-4 0 16,-56 31 0-16,62-40 0 0,-1 4 0 0,1-6 0 16,-9 2 0-16,0-3 0 0,-6 5 0 0,-2-3 0 15,-45 41 0-15,50-50 0 0,-2 5 0 0,-1-5 0 16,-6 4 0-16,-2-2 0 0,2-1 0 0,-41 49 0 16,38-56 0-16,-4 2 0 0,-1-1 0 0,-33 55 0 15,35-58 0-15,-4 2 0 0,-2-1 0 16,-29 57 0-16,29-59 0 0,-5 2 0 0,-1 4 0 15,-23 53 0-15,23-57 0 0,-23 57 0 0,24-58 0 0,-24 58 0 16,22-62 0 0,-22 62 0-16,24-60 0 0,-24 60 0 0,20-61 0 15,-20 61 0-15,20-55 0 0,-20 55 0 0,15-49 0 16,-15 49 0-16,15-43 0 0,-15 43 0 0,12-35 0 16,-12 35 0-16,11-33 0 0,-11 33 0 0,7-29 0 15,-7 29 0-15,6-22 0 0,-6 22 0 0,6-18 0 16,-6 18 0-16,7-17 0 0,-7 17 0 0,6-13 0 15,-6 13 0-15,3-8 0 0,-3 8 0 16,2-7 0-16,-2 7 0 0,3-4 0 0,-3 4 0 16,2-1 0-16,-2 1 0 0,1-3 0 0,-1 3 0 15,2-1 0-15,-2 1 0 0,1 0 0 0,-1 0 0 16,3 1 0-16,-3-1 0 0,5 3 0 16,-5-3 0-16,12-4 0 0,4-5 0 0</inkml:trace>
  <inkml:trace contextRef="#ctx0" brushRef="#br0" timeOffset="3682.71">23039 8695 2048 0,'1'0'0'0,"-1"0"0"0,0 0 0 0,0 0 0 15,1 4 0-15,-1-4 0 0,3 7 0 0,-3-7 0 16,7 11 0-16,-7-11 0 0,11 18 0 0,-11-18 0 16,15 25 0-16,-15-25 0 0,21 28 0 0,-21-28 0 15,24 35 0-15,-24-35 0 0,28 39 0 0,-28-39 0 16,30 46 0-16,-30-46 0 0,32 50 0 16,-32-50 0-16,37 54 0 0,-4-6 0 0,2 3 0 0,-35-51 0 15,34 56 0-15,-34-56 0 0,42 57 0 0,-4-2 0 16,2 2 0-16,-4-7 0 0,-1-1 0 0,-35-49 0 15,43 55 0-15,-2-4 0 0,-1 1 0 0,-40-52 0 16,49 59 0-16,-1-6 0 0,2 5 0 16,-3-9 0-16,0 2 0 0,-2-6 0 0,2 0 0 15,-2-2 0-15,4 0 0 16,4 2 0-16,-3-8 0 0,2 2 0 0,3 5 0 16,-4-6 0-16,3 1 0 0,1-2 0 15,4 2 0-15,-6-6 0 0,2 2 0 0,6 0 0 16,-6-3 0-16,3 1 0 0,-4-6 0 15,6 4 0-15,4-3 0 0,2-1 0 0,3 2 0 0,-11-8 0 16,7 1 0-16,1 1 0 0,-6-4 0 16,3 0 0-16,-4-1 0 0,5 0 0 0,4-1 0 0,2 0 0 0,-8-5 0 15,3 2 0-15,-65-14 0 0,75 9 0 0,4 1 0 16,-6-3 0-16,0-3 0 0,-9 0 0 16,4-4 0-16,-5-4 0 0,5-1 0 0,1-3 0 15,-4 0 0-15,0-4 0 0,-4-1 0 0,4-3 0 16,-5 0 0-16,5-1 0 0,2-8 0 0,0 1 0 15,0-2 0 1,-8 2 0-16,0-3 0 0,0-3 0 0,-59 30 0 16,66-41 0-16,1-1 0 0,-8 1 0 0,0-5 0 15,-2 2 0-15,-9 2 0 0,1-3 0 0,-49 45 0 16,50-53 0-16,-1 0 0 0,-1-3 0 16,-7 4 0-16,1-1 0 0,-6 4 0 0,0-2 0 0,-36 51 0 0,40-61 0 0,-3 3 0 15,-3 0 0-15,-4 6 0 0,0-3 0 16,-30 55 0-16,31-60 0 0,-3 5 0 15,-4-2 0-15,-24 57 0 0,25-58 0 0,-25 58 0 16,26-66 0-16,-5 8 0 0,-2 1 0 0,-19 57 0 16,18-59 0-16,-18 59 0 0,20-57 0 0,-20 57 0 15,17-59 0-15,-17 59 0 0,15-56 0 16,-15 56 0-16,12-55 0 0,-12 55 0 0,9-46 0 16,-9 46 0-16,6-39 0 0,-6 39 0 0,7-35 0 0,-7 35 0 15,6-30 0-15,-6 30 0 0,5-28 0 0,-5 28 0 16,3-22 0-16,-3 22 0 0,1-16 0 0,-1 16 0 15,5-13 0-15,-5 13 0 0,2-11 0 0,-2 11 0 16,13-10 0-16,-13 10 0 0,16-8 0 16</inkml:trace>
  <inkml:trace contextRef="#ctx0" brushRef="#br0" timeOffset="7294.56">7490 10348 2048 0,'0'0'0'16,"0"0"0"-16,0 0 0 0,0 0 0 0,0 0 0 0,0 0 0 15,0 0 0-15,0 0 0 0,0 0 0 0,0 0 0 0,3-1 0 16,-3 1 0-16,9-3 0 0,-9 3 0 15,11-4 0-15,-11 4 0 0,19-5 0 0,-19 5 0 16,27-7 0-16,-27 7 0 0,36-7 0 0,-36 7 0 16,44-6 0-16,-44 6 0 0,47-3 0 15,-47 3 0-15,47-3 0 0,-47 3 0 16,52 1 0-16,-52-1 0 0,49 4 0 0,-49-4 0 0,44 3 0 16,-44-3 0-16,41 7 0 0,-41-7 0 15,39 11 0-15,-39-11 0 0,37 9 0 0,-37-9 0 16,33 14 0-16,-33-14 0 0,27 13 0 15,-27-13 0-15,23 19 0 0,-23-19 0 0,16 29 0 16,-16-29 0-16,8 29 0 0,-8-29 0 0,1 28 0 16,-1-28 0-16,-6 33 0 0,6-33 0 0,-15 30 0 15,15-30 0-15,-23 30 0 0,23-30 0 0,-28 29 0 16,28-29 0-16,-28 21 0 0,28-21 0 0,-33 19 0 16,33-19 0-16,-36 16 0 0,36-16 0 15,-36 11 0-15,36-11 0 0,-34 9 0 0,34-9 0 0,-33 6 0 16,33-6 0-16,-25 5 0 0,25-5 0 15,-18 3 0-15,18-3 0 0,-11 1 0 16,11-1 0-16,-10 1 0 0,10-1 0 0,-2 1 0 16,2-1 0-16,8 0 0 0,-8 0 0 15,20 0 0-15,-20 0 0 0,30 3 0 0,-30-3 0 0,37 7 0 16,-37-7 0-16,44 13 0 0,-44-13 0 16,45 18 0-16,-45-18 0 0,48 21 0 0,-48-21 0 15,45 24 0-15,-45-24 0 0,44 29 0 0,-44-29 0 0,39 32 0 0,-39-32 0 16,33 29 0-16,-33-29 0 0,23 24 0 15,-23-24 0-15,17 26 0 0,-17-26 0 0,12 32 0 16,-12-32 0-16,6 29 0 0,-6-29 0 0,-3 28 0 16,3-28 0-16,-15 23 0 0,15-23 0 0,-23 19 0 15,23-19 0-15,-33 18 0 0,33-18 0 0,-41 11 0 16,41-11 0-16,-49 8 0 0,49-8 0 0,-49 5 0 0,49-5 0 16,-55 0 0-16,55 0 0 0,-56 0 0 0,56 0 0 15,-47-4 0-15,47 4 0 0,-47-2 0 0,47 2 0 16,-45-4 0-16,45 4 0 0,-36-5 0 15,36 5 0-15,-31-9 0 0,31 9 0 0,-18-15 0 16,11-1 0-16</inkml:trace>
  <inkml:trace contextRef="#ctx0" brushRef="#br0" timeOffset="9755.1">14711 10923 2048 0,'0'0'0'0,"0"0"0"16,0 0 0-16,0 0 0 0,0 0 0 0,0 0 0 15,0 0 0-15,0 0 0 0,0 0 0 16,0 0 0-16,0 0 0 0,0 0 0 0,1 0 0 0,-1 0 0 16,0 0 0-16,0 0 0 0,-1-3 0 15,1 3 0 1,-6-3 0-16,6 3 0 0,-12-7 0 0,12 7 0 16,-19-6 0-16,19 6 0 0,-20-5 0 0,20 5 0 0,-27-3 0 15,27 3 0-15,-33 0 0 0,33 0 0 0,-35 3 0 16,35-3 0-16,-40 7 0 0,40-7 0 0,-38 11 0 15,38-11 0-15,-37 14 0 0,37-14 0 0,-35 16 0 16,35-16 0-16,-33 18 0 0,33-18 0 0,-28 20 0 16,28-20 0-16,-26 22 0 0,26-22 0 15,-22 22 0-15,22-22 0 0,-17 17 0 0,17-17 0 0,-14 16 0 16,14-16 0-16,-9 18 0 0,9-18 0 0,-8 13 0 16,8-13 0-16,-9 12 0 0,9-12 0 0,-4 13 0 15,4-13 0-15,-4 8 0 0,4-8 0 0,-1 6 0 16,1-6 0-16,-4 6 0 0,4-6 0 0,0 3 0 15,0-3 0-15,-2 4 0 0,2-4 0 0,0 3 0 16,0-3 0 0,0 0 0-16,0 0 0 0,4 4 0 0,-4-4 0 15,6 3 0-15,-6-3 0 0,12 2 0 0,-12-2 0 16,25 1 0-16,-25-1 0 0,38 0 0 0,-38 0 0 0,43 0 0 0,10 1 0 16,-53-1 0-16,59 4 0 0,-59-4 0 0,63 6 0 15,-63-6 0-15,57 12 0 0,-57-12 0 0,49 11 0 16,-49-11 0-16,51 16 0 15,-51-16 0-15,44 20 0 0,-44-20 0 0,40 19 0 16,-40-19 0-16,31 18 0 0,-31-18 0 0,25 18 0 16,-25-18 0-16,19 20 0 0,-19-20 0 0,11 30 0 15,-11-30 0 1,7 27 0-16,-7-27 0 0,2 32 0 0,-2-32 0 16,-6 33 0-16,6-33 0 0,-14 39 0 0,14-39 0 15,-22 36 0-15,22-36 0 0,-18 34 0 0,18-34 0 0,-23 32 0 0,23-32 0 0,-26 29 0 16,26-29 0-16,-25 25 0 0,25-25 0 0,-23 24 0 15,23-24 0-15,-24 18 0 0,24-18 0 0,-28 15 0 16,28-15 0-16,-31 14 0 0,31-14 0 0,-30 6 0 16,30-6 0-16,-35 5 0 0,35-5 0 15,-37 0 0-15,37 0 0 0,-41-5 0 0,41 5 0 16,-43-9 0-16,43 9 0 16,-41-13 0-16,41 13 0 0,-46-20 0 0,46 20 0 15,-36-20 0-15,36 20 0 0,-30-19 0 16</inkml:trace>
  <inkml:trace contextRef="#ctx0" brushRef="#br0" timeOffset="13478.36">19806 11046 2048 0,'1'0'0'15,"-1"0"0"-15,0 0 0 0,0 0 0 16,0 0 0-16,0 0 0 0,0 0 0 0,0 0 0 0,0 0 0 16,0 0 0-16,0 0 0 0,0 0 0 0,0 0 0 15,0 0 0-15,0 0 0 0,0 0 0 0,0 0 0 16,0 0 0-16,0 0 0 0,0 0 0 0,0 0 0 15,0 0 0-15,3 2 0 0,-3-2 0 0,6 1 0 16,-6-1 0-16,5 2 0 0,-5-2 0 16,5 0 0-16,-5 0 0 0,7 2 0 0,-7-2 0 0,9 4 0 15,-9-4 0-15,9 2 0 0,-9-2 0 16,12 2 0-16,-12-2 0 0,12 5 0 0,-12-5 0 0,12 1 0 16,-12-1 0-16,10 3 0 0,-10-3 0 15,9 2 0-15,-9-2 0 0,11 0 0 0,-11 0 0 16,15 3 0-16,-15-3 0 0,19 2 0 0,-19-2 0 15,25 3 0-15,-25-3 0 0,22 1 0 0,-22-1 0 16,27 3 0-16,-27-3 0 0,29 2 0 0,-29-2 0 16,29 4 0-16,-29-4 0 0,28 5 0 0,-28-5 0 15,32 4 0-15,-32-4 0 0,33 4 0 16,-33-4 0-16,39 5 0 0,-39-5 0 0,38 5 0 16,-38-5 0-16,37 5 0 0,-37-5 0 0,33 4 0 0,-33-4 0 15,33 6 0 1,-33-6 0-16,31 4 0 0,-31-4 0 15,25 3 0-15,-25-3 0 0,21 3 0 0,-21-3 0 0,21 2 0 0,-21-2 0 0,17 3 0 16,-17-3 0-16,15 3 0 0,-15-3 0 0,14 0 0 16,-14 0 0-16,11 2 0 0,-11-2 0 0,9 0 0 15,-9 0 0-15,7 0 0 0,-7 0 0 16,4 2 0 0,-4-2 0-16,3 0 0 0,-3 0 0 0,3 0 0 0,-3 0 0 15,1 0 0-15,-1 0 0 0,2 0 0 0,-2 0 0 16,1 0 0-16,-1 0 0 0,0 0 0 0,0 0 0 0,0 0 0 15,0 0 0-15,0 0 0 0,0 0 0 16,0 0 0-16,0 0 0 0,0 0 0 0,0 0 0 16,0 0 0-16,0 0 0 0,0 0 0 0,0 0 0 15,0 0 0 1,0 0 0-16,0 0 0 0,0 0 0 0,0 0 0 0,0 0 0 0,0 0 0 0,0 0 0 16,0 0 0-16,0 0 0 0,0 0 0 0,0 0 0 15,0 0 0-15,0 0 0 0,0 0 0 16,0 0 0-16,0 0 0 0,0 0 0 0,0 0 0 0,0 0 0 15,0 0 0-15,0 0 0 0,0 0 0 16,0 0 0-16,0 0 0 16,0 0 0-16,0 0 0 0,0 0 0 0,0 0 0 15,0 0 0-15,0 0 0 0,0 0 0 0,0 0 0 16,0 0 0-16,0 0 0 0,0 0 0 0,0 0 0 16,0 0 0-16,0 0 0 0,0 0 0 15,0 0 0-15,0 0 0 0,0 0 0 0,0 0 0 16,0 0 0-16,0 0 0 0,0 0 0 0,0 0 0 15,0 0 0-15,0 0 0 0,0 0 0 0,0 0 0 0,0 0 0 16,0 0 0-16,0 0 0 0,0 0 0 0,0 0 0 16,0 0 0-16,0 0 0 0,0 0 0 0,0 0 0 15,0 0 0-15,0 0 0 0,0 0 0 0,0 0 0 16,0 0 0-16,0 0 0 0,0 0 0 0,0 0 0 31,0 0 0-31,0 0 0 0,0 0 0 0,-1 4 0 0,1-4 0 16,-5 10 0-16,5-10 0 0,-11 19 0 0,11-19 0 15,-15 20 0-15,15-20 0 0,-17 30 0 0,17-30 0 16,-23 32 0-16,23-32 0 0,-27 40 0 16,-5 3 0-16,32-43 0 0,-29 41 0 0,-3 1 0 15,32-42 0-15,-33 45 0 0,33-45 0 0,-34 48 0 16,34-48 0-16,-36 51 0 0,36-51 0 0,-36 53 0 16,36-53 0-16,-36 51 0 0,36-51 0 0,-36 54 0 15,36-54 0-15,-33 51 0 0,33-51 0 0,-27 42 0 16,27-42 0-16,-23 40 0 0,23-40 0 0,-25 39 0 15,25-39 0-15,-19 36 0 0,19-36 0 0,-19 33 0 16,19-33 0-16,-14 27 0 0,14-27 0 16,-14 20 0-16,14-20 0 0,-11 20 0 0,11-20 0 15,-8 16 0-15,8-16 0 0,-8 14 0 16,8-14 0-16,-5 10 0 0,5-10 0 16,-3 6 0-16,3-6 0 0,-3 4 0 0,3-4 0 15,-2 6 0-15,2-6 0 0,-1 6 0 0,1-6 0 0,-1 6 0 0,1-6 0 0,-2 4 0 16,2-4 0-16,0 3 0 0,0-3 0 0,-1 2 0 15,1-2 0-15,0 2 0 0,0-2 0 16,0 1 0-16,0-1 0 16,0 0 0-16,0 0 0 0,0 0 0 0,0 0 0 0,0 0 0 15,0 0 0-15,0 0 0 0,0 0 0 16,0-1 0-16,0 1 0 0,4-8 0 0,-4 8 0 0,5-9 0 16,-5 9 0-16,8-10 0 0</inkml:trace>
  <inkml:trace contextRef="#ctx0" brushRef="#br0" timeOffset="16633.28">26329 11284 2048 0,'0'0'0'15,"0"0"0"-15,0 0 0 0,0 0 0 0,0 0 0 0,0 0 0 0,2-1 0 0,-2 1 0 0,0-7 0 16,0 7 0-16,-3-10 0 0,3 10 0 0,-2-13 0 16,2 13 0-16,-7-16 0 0,7 16 0 0,-14-18 0 31,14 18 0-31,-22-18 0 0,22 18 0 0,-29-18 0 0,29 18 0 0,-28-14 0 15,28 14 0-15,-37-10 0 0,37 10 0 16,-41-5 0-16,41 5 0 16,-46 3 0-16,46-3 0 0,-46 7 0 0,46-7 0 0,-46 10 0 0,46-10 0 15,-42 16 0-15,42-16 0 0,-39 22 0 0,39-22 0 16,-32 22 0-16,32-22 0 0,-25 29 0 16,25-29 0-16,-19 25 0 0,19-25 0 0,-9 34 0 0,9-34 0 0,-2 35 0 15,2-35 0-15,7 35 0 16,-7-35 0-16,15 33 0 0,-15-33 0 0,26 31 0 15,-26-31 0-15,30 24 0 0,-30-24 0 0,37 20 0 16,-37-20 0-16,40 10 0 0,-40-10 0 0,45 4 0 16,-45-4 0-16,45-1 0 0,-45 1 0 0,43-9 0 15,-43 9 0-15,44-13 0 0,-44 13 0 16,38-13 0-16,-38 13 0 0,33-17 0 0,-33 17 0 16,28-17 0-16,-28 17 0 0,23-20 0 15,-23 20 0-15,18-20 0 0,-18 20 0 0,13-15 0 16,-13 15 0-16,9-11 0 0,-9 11 0 0,8-13 0 15,-8 13 0-15,10-13 0 0,-10 13 0 16,6-7 0-16,-6 7 0 0,4-9 0 0,-4 9 0 0,3-3 0 0,-3 3 0 16,1 0 0-16,-1 0 0 0,-1 5 0 0,1-5 0 15,-5 14 0-15,5-14 0 0,-6 21 0 16,6-21 0-16,-7 30 0 0,7-30 0 0,-9 37 0 16,9-37 0-16,-8 44 0 0,8-44 0 0,-9 45 0 15,9-45 0-15,-8 47 0 0,8-47 0 0,-6 52 0 16,6-52 0-16,-4 51 0 0,4-51 0 15,-3 54 0-15,3-54 0 16,-2 55 0-16,2-55 0 0,-2 54 0 0,2-54 0 16,0 53 0-16,0-53 0 0,0 43 0 0,0-43 0 15,-2 41 0-15,2-41 0 0,0 35 0 0,0-35 0 16,-1 33 0-16,1-33 0 0,-1 31 0 0,1-31 0 16,0 22 0-16,0-22 0 0,-1 16 0 15,1-16 0-15,0 12 0 0,0-12 0 0,1 6 0 16,-1-6 0-16,1 2 0 0</inkml:trace>
  <inkml:trace contextRef="#ctx0" brushRef="#br0" timeOffset="20091.41">8279 11394 2048 0,'0'0'0'0,"0"0"0"16,0 0 0-16,0 0 0 0,0 0 0 0,0 0 0 15,0 0 0-15,0 0 0 0,3 5 0 16,-3-5 0-16,5 5 0 0,-5-5 0 0,8 12 0 15,-8-12 0-15,15 18 0 0,-15-18 0 0,23 24 0 16,-23-24 0-16,29 31 0 0,8 7 0 0,-37-38 0 0,40 44 0 0,-40-44 0 16,49 48 0-16,-5-2 0 0,2 0 0 0,-46-46 0 15,47 49 0-15,-5-5 0 0,4 2 0 16,-46-46 0-16,51 50 0 0,-2-4 0 0,1-1 0 16,-50-45 0-16,54 49 0 0,-4-3 0 0,3-4 0 15,-7-3 0-15,5-3 0 0,-51-36 0 0,58 40 0 16,-4-3 0-16,4-3 0 15,-6-1 0-15,3-3 0 0,-55-30 0 0,63 30 0 16,-3 0 0-16,3-1 0 0,3-2 0 16,-8-5 0-16,3-1 0 0,-3-1 0 0,3-2 0 15,3 1 0-15,-64-19 0 0,74 18 0 16,5 1 0-16,-6-3 0 0,1-3 0 0,-2 0 0 0,-5-2 0 0,3-2 0 16,2-1 0-16,1 0 0 0,-8-2 0 15,4-1 0-15,2 2 0 0,1-4 0 0,2-2 0 0,-2 0 0 16,0 0 0-16,-9-1 0 0,4 0 0 15,3-1 0-15,1 0 0 0,1-3 0 0,2 3 0 16,-12-5 0-16,3 4 0 0,6-5 0 0,0 2 0 16,0-4 0-16,1 1 0 0,-11 0 0 0,4 0 0 15,4-1 0-15,-11-1 0 0,7-2 0 0,1 1 0 16,-66 11 0 0,73-16 0-16,5 0 0 0,-10 2 0 0,2-6 0 15,-9 3 0-15,0-2 0 0,-3 5 0 16,2-7 0-16,-60 21 0 0,70-23 0 0,-7 0 0 15,1 0 0-15,-6 1 0 0,-1 0 0 0,-57 22 0 16,60-27 0-16,-6 4 0 0,2-2 0 0,-56 25 0 16,55-27 0-16,-55 27 0 0,60-31 0 0,-7 2 0 0,-2 0 0 15,-51 29 0-15,50-26 0 0,-50 26 0 0,45-29 0 16,-45 29 0-16,45-27 0 0,-45 27 0 0,39-26 0 16,-39 26 0-16,35-22 0 0,-35 22 0 0,31-22 0 15,-31 22 0-15,22-18 0 0,-22 18 0 16,21-14 0-16,-21 14 0 0,13-10 0 0,-13 10 0 15,14-9 0-15,-14 9 0 0,10-7 0 16,-10 7 0-16,12-5 0 0,-12 5 0 0,6-4 0 0,-6 4 0 0,6-2 0 16,-6 2 0-16,0 1 0 0,0-1 0 0,0 1 0 15,0-1 0-15,-6 6 0 0,6-6 0 0,-5 8 0 16,5-8 0-16,-9 10 0 0</inkml:trace>
  <inkml:trace contextRef="#ctx0" brushRef="#br0" timeOffset="21193.5">10895 13384 2048 0,'0'0'0'0,"0"0"0"0,0 0 0 0,0 0 0 0,5 0 0 16,-5 0 0 0,11-2 0-16,-11 2 0 0,22-1 0 0,-22 1 0 15,33-4 0-15,-33 4 0 0,38-2 0 0,-38 2 0 16,45 0 0-16,-45 0 0 0,46 2 0 16,-46-2 0-16,48 4 0 0,-48-4 0 0,44 7 0 15,-44-7 0-15,40 9 0 0,-40-9 0 16,37 10 0-16,-37-10 0 0,33 12 0 0,-33-12 0 0,29 13 0 15,-29-13 0-15,26 14 0 0,-26-14 0 0,19 15 0 0,-19-15 0 16,15 22 0-16,-15-22 0 0,6 28 0 0,-6-28 0 16,-3 33 0-16,3-33 0 0,-17 35 0 0,-11 4 0 15,28-39 0-15,-39 40 0 0,39-40 0 16,-42 35 0-16,42-35 0 0,-46 34 0 0,46-34 0 0,-44 30 0 16,44-30 0-16,-38 25 0 0,38-25 0 0,-35 22 0 15,35-22 0-15,-30 18 0 0,30-18 0 0,-22 14 0 16,22-14 0-16,-20 14 0 0,20-14 0 0,-16 13 0 15,16-13 0 1,-13 10 0-16,13-10 0 0,-7 12 0 0,7-12 0 0,1 17 0 16,-1-17 0-16,8 19 0 0,-8-19 0 0,20 19 0 15,-20-19 0-15,27 21 0 0,-27-21 0 0,33 19 0 16,-33-19 0-16,40 16 0 0,-40-16 0 16,45 15 0-16,-45-15 0 0,50 13 0 15,-50-13 0-15,54 12 0 0,-54-12 0 16,54 10 0-16,-54-10 0 0,54 11 0 0,-54-11 0 0,56 10 0 15,-56-10 0-15,47 10 0 0,-47-10 0 0,44 9 0 16,-44-9 0-16,37 9 0 0,-37-9 0 0,38 7 0 16,-38-7 0-16,33 9 0 0,-33-9 0 0,30 7 0 0,-30-7 0 15,27 7 0-15,-27-7 0 0,20 3 0 0,-20-3 0 16,17 3 0-16,-17-3 0 0,9 4 0 16,-9-4 0-16,7 1 0 0,-7-1 0 0,7 2 0 15,-7-2 0-15,7 0 0 0,-7 0 0 0,6 1 0 16,-6-1 0-16,5 2 0 0,-5-2 0 0,3 0 0 15,-3 0 0-15,2 0 0 0,-2 0 0 0,1 0 0 16,-1 0 0 0,1 0 0-16,-1 0 0 0,1 0 0 0,-1 0 0 15,0 0 0-15,0 0 0 0,2 0 0 16,-2 0 0-16,0 0 0 0,0 0 0 0,0 0 0 16,0 0 0-16,0 0 0 0,0 0 0 0,0 0 0 15,0 0 0-15,0 0 0 0,0 0 0 0,0 0 0 16,0 0 0-16,0 0 0 0,0 0 0 0,0 0 0 15,0 0 0-15,0 0 0 0,0 0 0 0,0 0 0 16,0 0 0-16,0 0 0 0,0 0 0 0,0 0 0 0,0 0 0 16,0 0 0-16,0 0 0 0,4 2 0 0</inkml:trace>
  <inkml:trace contextRef="#ctx0" brushRef="#br0" timeOffset="22504.02">14640 12136 2048 0,'0'0'0'0,"0"0"0"0,0 0 0 0,0 0 0 0,0 0 0 0,0 0 0 16,0 0 0-16,0 0 0 0,5 2 0 0,-5-2 0 0,6 2 0 16,-6-2 0-16,11 8 0 0,-11-8 0 0,20 9 0 15,-20-9 0-15,21 15 0 0,-21-15 0 0,26 21 0 16,-26-21 0-16,29 22 0 0,-29-22 0 0,31 28 0 16,-31-28 0-16,28 32 0 0,-28-32 0 15,33 35 0-15,-33-35 0 0,31 35 0 0,-31-35 0 16,34 39 0-16,-34-39 0 0,34 38 0 0,-34-38 0 15,32 35 0-15,-32-35 0 0,35 36 0 0,-35-36 0 16,35 34 0-16,-35-34 0 0,39 30 0 16,-39-30 0-16,43 29 0 0,-43-29 0 0,49 28 0 15,-49-28 0-15,53 27 0 0,-53-27 0 0,58 29 0 0,-58-29 0 0,65 26 0 16,-5-3 0-16,-4 3 0 0,-56-26 0 16,58 21 0-16,-58-21 0 0,69 25 0 0,-7-4 0 15,-1-1 0-15,-61-20 0 0,65 18 0 0,-7 0 0 16,1-3 0-16,-59-15 0 0,65 15 0 15,-3-1 0-15,0-3 0 0,-62-11 0 0,65 10 0 16,-4 0 0-16,4-4 0 16,-65-6 0-16,67 8 0 0,-2-1 0 0,0-2 0 15,-65-5 0-15,69 4 0 0,-4-1 0 0,-1-1 0 16,-64-2 0-16,69-2 0 0,-4-1 0 0,0-1 0 16,-65 4 0-16,75-7 0 0,-10-1 0 0,1 1 0 15,-66 7 0-15,70-11 0 0,-6 2 0 0,1-1 0 16,-65 10 0-16,67-11 0 0,-1-2 0 15,-1 1 0-15,-65 12 0 0,68-14 0 0,-5 2 0 16,2-2 0-16,-65 14 0 0,69-14 0 0,-5-1 0 0,-2 0 0 16,-62 15 0-16,67-18 0 0,-6 2 0 0,1-2 0 15,-62 18 0-15,66-19 0 0,-7-1 0 0,-4 2 0 16,-55 18 0-16,63-22 0 0,-63 22 0 0,67-25 0 16,-11 4 0-16,1-1 0 0,-57 22 0 0,60-24 0 15,-60 24 0 1,60-27 0-16,-60 27 0 0,63-26 0 15,-6 3 0-15,-5-2 0 0,-52 25 0 0,51-25 0 16,-51 25 0-16,50-24 0 0,-50 24 0 0,52-27 0 0,-52 27 0 0,50-28 0 16,-50 28 0-16,50-29 0 0,-50 29 0 0,50-29 0 15,-50 29 0-15,48-26 0 0,-48 26 0 0,46-25 0 16,-46 25 0-16,43-26 0 0,-43 26 0 16,36-22 0-16,-36 22 0 0,34-19 0 0,-34 19 0 15,29-20 0-15,-29 20 0 0,23-13 0 16,-23 13 0-16,22-12 0 0,-22 12 0 0,18-12 0 15,-18 12 0-15,14-8 0 0,-14 8 0 0,11-7 0 16,-11 7 0-16,7-4 0 0,-7 4 0 0,4-3 0 16,-4 3 0-16,5-2 0 0,-5 2 0 15,5-2 0-15,-5 2 0 0,3-1 0 0,-3 1 0 0,0 4 0 0,0-4 0 16,-1 7 0-16,1-7 0 0,0 12 0 0,0-12 0 16,-1 16 0-16,1-16 0 0,1 12 0 0,-1-12 0 15,6 12 0 1</inkml:trace>
  <inkml:trace contextRef="#ctx0" brushRef="#br0" timeOffset="23298.9">16671 13753 2048 0,'0'0'0'0,"0"0"0"0,0 0 0 0,0 0 0 16,0 0 0-16,0 0 0 0,7-2 0 0,-7 2 0 15,15-5 0-15,-15 5 0 0,30-8 0 0,-30 8 0 16,44-7 0-16,-44 7 0 0,55-5 0 16,-55 5 0-16,63 0 0 0,-63 0 0 0,65 6 0 15,-65-6 0-15,63 11 0 0,-63-11 0 0,55 14 0 0,-55-14 0 16,49 16 0-16,-49-16 0 0,39 16 0 0,-39-16 0 31,34 17 0-31,-34-17 0 0,29 19 0 0,-29-19 0 16,20 23 0-16,-20-23 0 0,17 23 0 0,-17-23 0 15,3 24 0-15,-3-24 0 0,-8 29 0 0,8-29 0 16,-22 31 0-16,22-31 0 0,-34 29 0 0,34-29 0 16,-48 28 0-16,48-28 0 0,-53 27 0 0,53-27 0 0,-54 24 0 15,54-24 0-15,-47 20 0 0,47-20 0 16,-44 18 0-16,44-18 0 0,-36 14 0 0,36-14 0 16,-28 11 0-16,28-11 0 0,-22 10 0 0,22-10 0 15,-17 7 0-15,17-7 0 0,-11 10 0 0,11-10 0 16,-8 11 0-16,8-11 0 0,6 18 0 15,-6-18 0-15,21 26 0 0,-21-26 0 0,35 29 0 0,-35-29 0 0,38 27 0 16,9-1 0-16,-47-26 0 0,55 31 0 0,-55-31 0 16,57 26 0-16,-57-26 0 0,61 27 0 15,-61-27 0-15,57 23 0 0,-57-23 0 0,55 23 0 16,-55-23 0-16,45 18 0 0,-45-18 0 0,41 16 0 16,-41-16 0-16,33 14 0 0,-33-14 0 0,30 15 0 15,-30-15 0-15,23 10 0 16,-23-10 0-16,17 10 0 0,-17-10 0 15,11 6 0-15,-11-6 0 0,6 5 0 0,-6-5 0 16,7 3 0-16,-7-3 0 0,2 1 0 0,0-1 0 16</inkml:trace>
  <inkml:trace contextRef="#ctx0" brushRef="#br0" timeOffset="24787.2">20247 12467 2048 0,'0'0'0'0,"0"0"0"0,0 0 0 0,0 0 0 0,0 0 0 0,0 0 0 16,0 0 0-16,0 0 0 0,4 4 0 0,-4-4 0 0,8 12 0 15,-8-12 0-15,11 18 0 0,-11-18 0 0,17 21 0 16,-17-21 0-16,18 25 0 0,-18-25 0 0,17 21 0 16,-17-21 0-16,20 25 0 0,-20-25 0 15,21 24 0-15,-21-24 0 0,25 26 0 0,-25-26 0 16,28 29 0-16,-28-29 0 0,32 33 0 0,-32-33 0 15,34 34 0 1,4 1 0-16,-38-35 0 0,41 38 0 0,-41-38 0 16,46 42 0-16,-46-42 0 0,50 43 0 0,-4-4 0 15,1-2 0-15,-47-37 0 0,47 38 0 0,-47-38 0 16,55 43 0-16,-6-4 0 0,3-1 0 0,-52-38 0 16,56 39 0-16,-1-4 0 0,-2-2 0 15,-53-33 0-15,62 37 0 0,-4-5 0 0,0 1 0 16,-58-33 0-16,67 32 0 0,-4-3 0 0,3 0 0 0,-7-2 0 15,1-3 0-15,-60-24 0 0,71 25 0 0,-7-1 0 16,7-2 0-16,-5-1 0 0,0-2 0 0,-6-1 0 16,4-2 0-16,-7-1 0 0,7-1 0 0,4-1 0 15,-5 0 0-15,3-1 0 0,-9-4 0 0,8 0 0 16,-6 1 0-16,5-1 0 0,-4-2 0 16,3-2 0-16,-2 3 0 0,3-6 0 0,-4 1 0 0,4-2 0 0,-64 0 0 15,71-3 0-15,8-4 0 0,-10 0 0 16,0-2 0-16,-7-1 0 0,4-1 0 0,-7 0 0 15,4 0 0-15,-5-2 0 0,4-4 0 0,3 2 0 16,-65 15 0-16,72-20 0 0,-7 0 0 0,0-2 0 16,-5 0 0-16,2-2 0 0,-5 2 0 15,2-3 0-15,-59 25 0 16,63-32 0-16,-2 1 0 0,0 1 0 0,-7-2 0 16,0 1 0-16,-54 31 0 0,63-36 0 0,-4 2 0 15,0-1 0-15,-8 5 0 0,5-3 0 0,-56 33 0 16,59-36 0-16,-8 3 0 0,6-2 0 0,-57 35 0 15,58-38 0-15,-5 3 0 0,-3-1 0 16,-50 36 0-16,55-37 0 0,-55 37 0 0,56-40 0 16,-9 4 0-16,2 0 0 0,-49 36 0 0,47-39 0 0,-47 39 0 15,49-38 0 1,-49 38 0-16,50-39 0 0,-50 39 0 0,47-42 0 16,-47 42 0-16,48-39 0 0,-48 39 0 0,45-42 0 0,-45 42 0 0,42-37 0 15,-42 37 0-15,38-34 0 0,-38 34 0 0,34-33 0 16,-34 33 0-16,28-28 0 0,-28 28 0 0,27-24 0 15,-27 24 0-15,22-21 0 16,-22 21 0-16,19-20 0 0,-19 20 0 16,15-17 0-16,-15 17 0 0,13-15 0 0,-13 15 0 15,10-12 0-15,-10 12 0 0,11-13 0 0,-11 13 0 16,8-8 0-16,-8 8 0 0,5-5 0 16,-5 5 0-16,5-5 0 0,-5 5 0 0,2-4 0 0,-2 4 0 15,1-1 0-15,-1 1 0 0,1 0 0 0,-1 0 0 16,0 1 0-16,0-1 0 0,4 6 0 0,-4-6 0 15,9 7 0-15,8 1 0 0</inkml:trace>
  <inkml:trace contextRef="#ctx0" brushRef="#br0" timeOffset="25774.02">22986 14279 2048 0,'1'1'0'0,"-1"-1"0"0,0 0 0 0,0 0 0 0,0 0 0 15,0 0 0-15,0 0 0 0,0 0 0 0,0 0 0 16,0 0 0-16,6-1 0 0,-6 1 0 0,13-2 0 15,-13 2 0-15,23-4 0 0,-23 4 0 0,32-3 0 0,-32 3 0 16,38 2 0-16,-38-2 0 0,42 2 0 0,-42-2 0 16,46 6 0-16,-46-6 0 0,45 10 0 0,-45-10 0 15,42 10 0-15,-42-10 0 0,38 14 0 16,-38-14 0-16,36 17 0 0,-36-17 0 0,31 21 0 16,-31-21 0-16,27 24 0 0,-27-24 0 0,22 31 0 15,-22-31 0-15,13 34 0 0,-13-34 0 0,0 36 0 16,0-36 0-16,-11 40 0 0,11-40 0 0,-22 40 0 15,22-40 0-15,-32 39 0 0,32-39 0 16,-38 38 0-16,38-38 0 0,-42 34 0 0,42-34 0 16,-42 30 0-16,42-30 0 0,-42 26 0 0,42-26 0 15,-35 23 0 1,35-23 0-16,-37 19 0 0,37-19 0 16,-28 17 0-16,28-17 0 0,-25 13 0 0,25-13 0 15,-25 13 0-15,25-13 0 0,-17 7 0 0,17-7 0 0,-13 9 0 0,13-9 0 0,-7 4 0 16,7-4 0-16,-7 4 0 0,7-4 0 15,-3 4 0-15,3-4 0 0,0 2 0 0,0-2 0 16,7 8 0-16,-7-8 0 0,11 12 0 0,-11-12 0 16,15 13 0-16,-15-13 0 0,25 14 0 0,-25-14 0 15,33 16 0-15,-33-16 0 0,39 15 0 16,-39-15 0-16,46 11 0 0,-46-11 0 0,53 11 0 16,-53-11 0-16,59 9 0 0,-59-9 0 0,66 7 0 15,-66-7 0-15,67 4 0 0,-67-4 0 0,67 6 0 16,-67-6 0-16,65 6 0 0,-65-6 0 15,61 7 0-15,-61-7 0 16,51 6 0-16,-51-6 0 0,39 4 0 0,-39-4 0 16,37 6 0-16,-37-6 0 0,36 5 0 0,-36-5 0 15,24 4 0-15,-24-4 0 0,24 5 0 0,-24-5 0 16,21 2 0-16,-21-2 0 0,16 4 0 16,-16-4 0-16,11 0 0 0,-11 0 0 0,9 3 0 15,-9-3 0-15,4 0 0 0,-4 0 0 0,1 2 0 16,-1-2 0-16,-1 3 0 0,-1-1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44:43.1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4983 7879 2048 0,'0'2'0'15,"0"-2"0"-15,0 0 0 0,0 0 0 0,0 0 0 0,0 0 0 0,0 0 0 16,0 0 0-16,0 0 0 15,0 0 0-15,2 0 0 0,-2 0 0 0,0 1 0 16,0-1 0-16,2 5 0 0,-2-5 0 16,3 7 0-16,-3-7 0 0,5 13 0 0,-5-13 0 15,9 18 0-15,-9-18 0 0,11 25 0 0,-11-25 0 0,14 27 0 16,-14-27 0-16,18 29 0 0,-18-29 0 0,20 36 0 0,-20-36 0 16,22 35 0-16,-22-35 0 0,29 39 0 0,-29-39 0 0,29 41 0 31,-29-41 0-31,36 39 0 0,-36-39 0 0,33 36 0 0,5-1 0 15,-38-35 0-15,45 38 0 0,-45-38 0 0,52 38 0 16,-52-38 0-16,58 36 0 0,-6-4 0 0,3-1 0 16,-55-31 0-16,58 28 0 15,-58-28 0-15,67 27 0 0,-5-2 0 0,1-4 0 16,-63-21 0-16,69 21 0 0,-4-3 0 0,-1 0 0 16,3-3 0-16,-67-15 0 0,73 13 0 15,-6-1 0-15,2-3 0 0,-7 1 0 0,2-5 0 16,-6 2 0-16,7-3 0 0,-5 3 0 0,5-3 0 0,-5 0 0 0,2-3 0 15,7 3 0-15,-8-4 0 0,5 0 0 16,2 0 0-16,-6 2 0 0,2-4 0 16,-3 2 0-16,3 0 0 0,5-4 0 0,-8 3 0 15,4-3 0-15,-65 4 0 0,73-8 0 0,7 2 0 16,-8-2 0-16,1 2 0 0,-7-4 0 0,2 2 0 16,-6-4 0-16,3 4 0 0,2-5 0 0,-7 3 0 15,3-3 0-15,-63 13 0 0,72-15 0 0,-3 0 0 16,2-1 0-16,-7 0 0 0,0 1 0 0,-5 0 0 0,1 0 0 15,-60 15 0 1,68-19 0-16,-5 3 0 0,2 0 0 0,-65 16 0 16,68-20 0-16,-5 2 0 0,-2-1 0 0,-61 19 0 15,65-21 0-15,-6 2 0 0,-5 2 0 0,-54 17 0 16,58-20 0-16,-58 20 0 0,60-25 0 16,-60 25 0-16,61-26 0 0,-61 26 0 15,61-27 0-15,-61 27 0 0,61-28 0 0,-61 28 0 0,59-31 0 0,-59 31 0 16,57-27 0-16,-57 27 0 0,47-28 0 0,-47 28 0 0,45-26 0 15,-45 26 0-15,41-25 0 0,-41 25 0 0,37-22 0 16,-37 22 0 0,34-19 0-16,-34 19 0 0,27-16 0 0,-27 16 0 15,22-15 0-15,-22 15 0 0,15-8 0 0,-15 8 0 16,11-8 0-16,-11 8 0 0,6-2 0 0,-6 2 0 0,6-5 0 0,-6 5 0 16,5-4 0-16,-5 4 0 0,2 0 0 15,-2 0 0-15,-2 4 0 0,2-4 0 0,-7 6 0 16,7-6 0-16,-8 4 0 0,8-4 0 0,-16 0 0 15,-2 0 0-15</inkml:trace>
  <inkml:trace contextRef="#ctx0" brushRef="#br0" timeOffset="739.09">7115 9155 2048 0,'0'0'0'15,"0"0"0"-15,0 0 0 0,0 0 0 0,0 0 0 16,0 0 0-16,0 0 0 0,0 0 0 0,1 6 0 15,-1-6 0-15,2 10 0 0,-2-10 0 0,1 16 0 16,-1-16 0-16,-1 19 0 0,1-19 0 0,-1 23 0 16,1-23 0-16,-4 28 0 0,4-28 0 15,-3 27 0-15,3-27 0 0,-5 27 0 16,5-27 0-16,-3 32 0 0,3-32 0 0,-4 29 0 16,4-29 0-16,0 27 0 0,0-27 0 0,2 25 0 0,-2-25 0 0,6 24 0 15,-6-24 0-15,15 23 0 0,-15-23 0 16,17 17 0-16,-17-17 0 0,26 12 0 0,-26-12 0 15,37 8 0-15,-37-8 0 0,40 4 0 0,-40-4 0 16,33 3 0-16,13-3 0 0,-46 0 0 16,51-5 0-16,-51 5 0 0,59-2 0 0,-59 2 0 15,53-4 0-15,-53 4 0 0,51-4 0 16,-51 4 0-16,50-5 0 0,-50 5 0 0,43-4 0 16,-43 4 0-16,39-3 0 0,-39 3 0 0,33-2 0 15,-33 2 0-15,23-5 0 0,-23 5 0 0,17-4 0 16,-5-3 0-16</inkml:trace>
  <inkml:trace contextRef="#ctx0" brushRef="#br0" timeOffset="1020.63">7498 9373 2048 0,'0'0'0'0,"0"0"0"0,0 2 0 0,0-2 0 0,2 5 0 16,-2-5 0-16,2 9 0 0,-2-9 0 0,4 17 0 0,-4-17 0 15,3 22 0-15,-3-22 0 0,4 31 0 0,-4-31 0 16,2 36 0-16,-2-36 0 0,0 43 0 0,0-43 0 16,-2 47 0-16,2-47 0 0,-4 46 0 15,4-46 0-15,-5 45 0 0,5-45 0 0,-4 47 0 16,4-47 0-16,-4 42 0 0,4-42 0 0,-1 41 0 15,1-41 0-15,0 35 0 0,0-35 0 0,1 29 0 16,3-6 0-16</inkml:trace>
  <inkml:trace contextRef="#ctx0" brushRef="#br0" timeOffset="2061.3">10930 7897 2048 0,'0'0'0'15,"0"0"0"-15,2 0 0 0,-2 0 0 0,1 1 0 16,-1-1 0-16,3 4 0 0,-3-4 0 0,5 8 0 0,-5-8 0 16,11 10 0-16,-11-10 0 0,13 17 0 15,-13-17 0-15,18 22 0 0,-18-22 0 0,23 24 0 16,-23-24 0-16,28 28 0 0,-28-28 0 15,33 32 0-15,-33-32 0 0,41 32 0 0,-41-32 0 0,46 35 0 0,3-3 0 16,-3-1 0-16,-46-31 0 0,49 29 0 0,4-1 0 16,-5-4 0-16,-48-24 0 0,57 23 0 15,3 0 0-15,-1 0 0 0,-3-4 0 0,2-5 0 16,-1 2 0-16,2-1 0 0,-3-4 0 0,4 1 0 16,0-3 0-16,2-1 0 0,0 1 0 0,3-1 0 15,2-4 0 1,0 5 0-16,0-5 0 0,0 3 0 0,2-4 0 0,0 3 0 15,2 0 0-15,0-2 0 0,0 1 0 0,0 0 0 16,2 0 0-16,-1 0 0 0,1-3 0 0,-3 1 0 16,0 0 0-16,0-2 0 0,1-1 0 0,-3 2 0 15,1-4 0-15,-1 4 0 0,0-2 0 0,-2-2 0 16,-1 1 0-16,0-3 0 0,-2 1 0 0,1-3 0 16,-3 1 0-16,0 0 0 0,0 0 0 15,-4 0 0-15,4-1 0 0,-4-2 0 0,0-2 0 16,-3 2 0-16,1-1 0 0,-1-1 0 0,-1-2 0 15,-53 12 0-15,59-13 0 0,-1-3 0 0,1-2 0 16,-59 18 0-16,57-16 0 0,1-3 0 0,-4 0 0 16,-54 19 0-16,54-22 0 15,-54 22 0-15,54-21 0 0,-1-1 0 0,-53 22 0 0,48-26 0 0,-48 26 0 16,48-28 0-16,-48 28 0 0,47-31 0 0,-47 31 0 16,44-29 0-16,-44 29 0 0,42-32 0 0,-42 32 0 15,39-30 0-15,-39 30 0 0,32-25 0 0,-32 25 0 16,26-23 0-16,-26 23 0 0,21-18 0 0,-21 18 0 15,15-13 0-15,-15 13 0 0,13-10 0 0,-13 10 0 16,12-8 0-16,-12 8 0 16,5-3 0-16,-5 3 0 0,1 0 0 15,-1 0 0-15,-2 3 0 0,2-3 0 0,-9 6 0 16,9-6 0-16,-17 6 0 0,17-6 0 0,-14 4 0 16</inkml:trace>
  <inkml:trace contextRef="#ctx0" brushRef="#br0" timeOffset="2727.3">12868 9451 2048 0,'-2'4'0'0,"2"-4"0"0,-1 7 0 15,1-7 0-15,-8 15 0 0,8-15 0 0,-9 23 0 16,9-23 0-16,-10 31 0 0,10-31 0 0,-9 30 0 16,9-30 0-16,-10 28 0 0,10-28 0 0,-6 26 0 15,6-26 0-15,-6 22 0 0,6-22 0 16,-5 15 0-16,5-15 0 0,-2 16 0 0,2-16 0 16,-1 16 0-16,1-16 0 0,2 15 0 0,-2-15 0 15,13 14 0-15,-13-14 0 0,25 12 0 0,-25-12 0 16,34 8 0-16,-34-8 0 0,44 2 0 0,-44-2 0 15,50-2 0-15,-50 2 0 16,56-5 0-16,-56 5 0 0,60-5 0 16,-60 5 0-16,62-6 0 0,-62 6 0 0,64-7 0 0,-64 7 0 15,62-6 0-15,-62 6 0 0,62-5 0 16,-62 5 0-16,53-4 0 0,-53 4 0 0,49-3 0 16,-49 3 0-16,44 0 0 0,-44 0 0 0,35 0 0 15,-35 0 0-15,28 0 0 0,-28 0 0 16,25 0 0-16,-25 0 0 0,18 0 0 0,-8-5 0 0</inkml:trace>
  <inkml:trace contextRef="#ctx0" brushRef="#br0" timeOffset="3013">13254 9499 2048 0,'0'1'0'15,"0"-1"0"-15,0 0 0 0,0 0 0 0,0 4 0 16,0-4 0-16,-2 12 0 0,2-12 0 0,-5 19 0 16,5-19 0-16,-5 26 0 0,5-26 0 15,-7 32 0-15,7-32 0 0,-9 44 0 0,9-44 0 16,-9 47 0-16,9-47 0 0,-10 49 0 16,10-49 0-16,-9 53 0 0,9-53 0 0,-8 51 0 15,8-51 0-15,-6 48 0 0,6-48 0 0,-6 42 0 16,6-42 0-16,-4 40 0 0,4-40 0 0,-4 35 0 15,4-35 0-15,0 29 0 0,0-29 0 16,5 21 0-16,-5-21 0 0,8 12 0 0,-8-12 0 16,7 7 0-16</inkml:trace>
  <inkml:trace contextRef="#ctx0" brushRef="#br0" timeOffset="4130.32">16763 7996 2048 0,'0'0'0'0,"0"0"0"0,0 0 0 16,0 0 0-16,0 0 0 0,0 0 0 0,7 5 0 15,-7-5 0-15,6 5 0 0,-6-5 0 16,11 9 0-16,-11-9 0 0,15 16 0 0,-15-16 0 15,18 24 0-15,-18-24 0 0,26 28 0 0,7 9 0 0,-33-37 0 0,36 43 0 16,-36-43 0-16,47 46 0 0,-6-2 0 16,3-1 0-16,-44-43 0 0,47 46 0 15,0-7 0-15,2 3 0 0,-49-42 0 0,57 42 0 16,-4-2 0-16,4-2 0 0,-5-5 0 0,3-1 0 16,-55-32 0-16,66 36 0 0,7-3 0 0,-1-1 0 15,-7-6 0-15,3-3 0 16,5-2 0-16,-1 1 0 0,1-7 0 0,0 0 0 15,0-2 0-15,1-3 0 0,1-2 0 0,-1-1 0 0,1-1 0 16,-1-2 0-16,3-4 0 0,-4 3 0 0,-1-4 0 16,-4-1 0-16,2 0 0 0,4-3 0 0,-6 1 0 15,5-5 0-15,4-1 0 0,0-2 0 0,-9 1 0 16,3-3 0-16,1 0 0 0,2-4 0 0,-4 1 0 16,3-2 0-16,-4 0 0 0,-2 0 0 0,-67 19 0 15,74-22 0-15,1-3 0 0,-9 2 0 0,2-3 0 16,-7 4 0-16,2-3 0 0,-6 0 0 0,3 0 0 31,-60 25 0-31,66-29 0 0,-2 3 0 0,1-1 0 16,-8 2 0-16,2 0 0 0,-59 25 0 0,61-28 0 15,-2 2 0-15,-1-1 0 0,-58 27 0 0,59-30 0 16,-59 30 0-16,60-30 0 0,-4 0 0 0,-4 3 0 16,-52 27 0-16,50-29 0 0,-50 29 0 0,50-29 0 15,-50 29 0-15,50-30 0 0,-50 30 0 16,47-27 0-16,-47 27 0 0,40-25 0 0,-40 25 0 15,36-22 0-15,-36 22 0 0,33-23 0 0,-33 23 0 16,25-19 0-16,-25 19 0 0,25-18 0 0,-25 18 0 16,22-14 0-16,-22 14 0 0,16-12 0 0,-16 12 0 0,13-10 0 15,-13 10 0-15,9-8 0 0,-9 8 0 0,8-6 0 16,-8 6 0-16,8-5 0 0,-8 5 0 0,5-6 0 16,-5 6 0-16,4-3 0 0,-4 3 0 0,0 1 0 15,0-1 0-15,-1 4 0 0,1-4 0 16,-10 10 0-16,10-10 0 0,-11 12 0 15,11-12 0-15,-13 10 0 0,1-3 0 0</inkml:trace>
  <inkml:trace contextRef="#ctx0" brushRef="#br0" timeOffset="4962.64">18823 9516 2048 0,'2'0'0'16,"-2"0"0"-16,0 0 0 0,0 0 0 0,0 0 0 0,0 0 0 16,0 0 0-16,0 0 0 0,1 5 0 0,-1-5 0 15,4 5 0 1,-4-5 0-16,1 14 0 0,-1-14 0 0,0 17 0 15,0-17 0-15,-5 20 0 0,5-20 0 0,-7 20 0 16,7-20 0-16,-10 26 0 0,10-26 0 0,-11 21 0 0,11-21 0 16,-9 24 0-16,9-24 0 0,-7 20 0 0,7-20 0 15,-4 22 0-15,4-22 0 0,-3 22 0 0,3-22 0 16,3 20 0-16,-3-20 0 0,4 13 0 16,-4-13 0-16,13 13 0 0,-13-13 0 0,17 11 0 15,-17-11 0-15,25 9 0 0,-25-9 0 0,35 3 0 16,-35-3 0-1,47 0 0-15,-47 0 0 0,55-2 0 0,-55 2 0 0,50-3 0 16,-50 3 0-16,49-4 0 0,-49 4 0 0,51-5 0 16,-51 5 0-16,49-6 0 0,-49 6 0 0,45-5 0 15,-45 5 0-15,34-5 0 0,-34 5 0 16,36-6 0-16,-36 6 0 0,29-4 0 0,-29 4 0 16,26-9 0-16,-26 9 0 0,23-9 0 15,-23 9 0-15,13-11 0 0</inkml:trace>
  <inkml:trace contextRef="#ctx0" brushRef="#br0" timeOffset="5230.93">19137 9563 2048 0,'0'0'0'16,"0"0"0"-16,0 0 0 0,0 0 0 0,0 3 0 0,0-3 0 15,-1 10 0-15,1-10 0 0,-5 16 0 0,5-16 0 16,-6 28 0-16,6-28 0 0,-7 33 0 0,7-33 0 15,-7 42 0 1,7-42 0-16,-7 44 0 0,7-44 0 0,-6 48 0 16,6-48 0-16,-3 47 0 0,3-47 0 0,-4 46 0 15,4-46 0-15,-4 46 0 0,4-46 0 16,-2 43 0-16,2-43 0 0,-2 40 0 0,2-40 0 16,0 35 0-16,0-35 0 0,-1 32 0 0,1-32 0 15,1 24 0-15,-1-24 0 0,2 18 0 0,-2-18 0 16,2 12 0-16,1-5 0 0</inkml:trace>
  <inkml:trace contextRef="#ctx0" brushRef="#br0" timeOffset="6249.1">22599 7915 2048 0,'0'0'0'0,"0"0"0"0,2 0 0 0,-2 0 0 0,0 0 0 16,0 0 0-16,1 0 0 0,-1 0 0 0,1 0 0 15,-1 0 0-15,6 2 0 0,-6-2 0 16,14 7 0-16,-14-7 0 0,15 11 0 0,-15-11 0 16,20 15 0-16,-20-15 0 0,26 20 0 0,-26-20 0 15,27 26 0-15,-27-26 0 0,34 30 0 0,-34-30 0 16,41 39 0-16,1 0 0 0,2-1 0 0,-44-38 0 16,43 38 0-16,4-4 0 0,-1 1 0 0,-46-35 0 0,52 33 0 15,2 1 0-15,1-2 0 0,-1-2 0 16,1 1 0-16,0-4 0 0,-2-2 0 0,4 1 0 15,1-3 0-15,1 0 0 0,-1 1 0 0,6-2 0 16,1 1 0-16,1-1 0 0,2-4 0 0,2 1 0 16,-2-2 0-16,0 0 0 0,4-3 0 15,1-2 0-15,2-3 0 16,1 0 0-16,-2-3 0 0,3 1 0 0,-3-2 0 0,0-2 0 16,1-3 0-16,-1 0 0 0,0 0 0 0,0-5 0 15,-1 1 0-15,1-3 0 0,-3 1 0 0,-1-2 0 16,0-3 0-16,-2 1 0 0,-1-4 0 15,-1-1 0-15,-1-1 0 0,-2 0 0 0,-2-4 0 16,-1 2 0-16,-1-3 0 0,-1 1 0 0,0-3 0 16,-4-1 0-16,1 1 0 0,0 0 0 0,-2-5 0 15,-2 5 0-15,-1-6 0 0,-2 2 0 0,-48 27 0 16,53-31 0-16,-1-2 0 0,0 0 0 0,-4 1 0 16,-48 32 0-16,50-35 0 0,-3 0 0 0,-47 35 0 15,47-34 0-15,-1-1 0 0,-46 35 0 0,43-33 0 16,-43 33 0-16,44-34 0 0,-44 34 0 15,44-33 0-15,-44 33 0 16,41-34 0-16,-41 34 0 0,36-30 0 16,-36 30 0-16,36-30 0 0,-36 30 0 0,29-25 0 15,-29 25 0-15,24-20 0 0,-24 20 0 0,20-16 0 16,-20 16 0-16,16-11 0 0,-16 11 0 0,10-12 0 16,-10 12 0-16,7-6 0 0,-7 6 0 0,4-4 0 15,-4 4 0-15,3-1 0 0,-3 1 0 16,1 1 0-16,-1-1 0 0,-1 4 0 0,1-4 0 0,-3 9 0 0,3-9 0 15,-3 9 0-15,-1-5 0 0</inkml:trace>
  <inkml:trace contextRef="#ctx0" brushRef="#br0" timeOffset="6935.2">24844 9413 2048 0,'1'0'0'0,"-1"0"0"0,0 0 0 0,0 0 0 0,0 0 0 16,0 0 0-16,0 0 0 0,0 0 0 0,-1 6 0 16,1-6 0-16,-3 5 0 0,3-5 0 0,-4 15 0 15,4-15 0-15,-4 18 0 0,4-18 0 16,-5 22 0-16,5-22 0 0,-4 24 0 0,4-24 0 0,-7 28 0 15,7-28 0-15,-7 26 0 0,7-26 0 0,-7 28 0 16,7-28 0-16,-6 25 0 0,6-25 0 0,-5 20 0 16,5-20 0-16,-4 20 0 0,4-20 0 15,-2 19 0-15,2-19 0 0,4 16 0 0,-4-16 0 0,5 15 0 16,-5-15 0-16,15 12 0 0,-15-12 0 0,21 8 0 16,-21-8 0-16,28 3 0 0,-28-3 0 0,37 0 0 15,-37 0 0-15,41 0 0 0,-41 0 0 0,45-4 0 16,-45 4 0-16,49-6 0 0,-49 6 0 15,44-4 0 1,-44 4 0-16,46-5 0 0,-46 5 0 0,37-4 0 16,-37 4 0-16,37-3 0 0,-37 3 0 0,32-1 0 0,-32 1 0 15,23-2 0-15,-23 2 0 0,26 0 0 0,-26 0 0 16,20 1 0-16,-20-1 0 0,19 0 0 0,-19 0 0 16,12-5 0-16</inkml:trace>
  <inkml:trace contextRef="#ctx0" brushRef="#br0" timeOffset="7232.82">25134 9441 2048 0,'1'1'0'15,"-1"-1"0"-15,0 0 0 16,0 0 0-16,1 2 0 0,-1-2 0 0,0 4 0 15,0-4 0-15,-2 13 0 0,2-13 0 0,-4 17 0 16,4-17 0-16,-2 22 0 0,2-22 0 0,-4 31 0 16,4-31 0-16,-2 32 0 0,2-32 0 0,-3 34 0 15,3-34 0-15,0 36 0 0,0-36 0 0,-1 35 0 16,1-35 0-16,-1 36 0 0,1-36 0 0,0 35 0 0,0-35 0 16,1 34 0-16,-1-34 0 0,3 34 0 0,-3-34 0 15,0 31 0-15,0-31 0 0,-2 25 0 16,2-25 0-16,-1 14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47:32.0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5370 7575 2048 0,'0'0'0'15,"0"0"0"-15,0 0 0 0,0 0 0 0,0 0 0 0,0 0 0 0,0 0 0 0,0 0 0 16,0 0 0-16,0 0 0 0,1 1 0 0,-1-1 0 16,0 0 0-16,0 0 0 0,1 2 0 15,-1-2 0-15,0 0 0 0,0 0 0 0,6 3 0 16,-6-3 0-16,5 4 0 0,-5-4 0 0,6 2 0 16,-6-2 0-16,7 7 0 0,-7-7 0 0,7 4 0 15,-7-4 0-15,8 4 0 0,-8-4 0 0,7 9 0 16,-7-9 0-16,8 10 0 0,-8-10 0 0,11 12 0 15,-11-12 0-15,8 14 0 0,-8-14 0 16,12 15 0-16,-12-15 0 0,15 17 0 0,-15-17 0 16,19 21 0-16,-19-21 0 15,24 24 0-15,-24-24 0 0,27 27 0 16,-27-27 0-16,32 32 0 0,8 5 0 0,-40-37 0 16,44 39 0-16,-44-39 0 0,49 47 0 0,-1-8 0 15,-2 4 0-15,-46-43 0 0,54 43 0 0,-4-2 0 16,-1-1 0-16,-49-40 0 0,58 46 0 0,-2-5 0 15,2 1 0-15,0-1 0 0,-4-5 0 16,0-1 0-16,-2-3 0 0,5-1 0 0,-2-3 0 0,5 4 0 0,-4-6 0 16,6 2 0-1,6 1 0-15,2-2 0 0,0 1 0 0,0-3 0 16,2-3 0-16,-4 1 0 0,3-3 0 0,3 0 0 16,-1-5 0-16,1 1 0 0,4-1 0 0,1-2 0 15,-4-1 0-15,3-1 0 0,-1-1 0 16,2 0 0-16,-3-4 0 0,1-1 0 0,-2-1 0 15,1-2 0-15,0-1 0 0,1-2 0 0,1-3 0 16,-3-1 0-16,1-2 0 0,0-1 0 0,-1-1 0 16,-3-4 0-16,3 0 0 0,-3-1 0 0,-1-4 0 15,1 1 0-15,-14-1 0 0,5-2 0 16,4-2 0-16,-8 2 0 0,3-7 0 0,-8 3 0 16,5-4 0-16,-4 2 0 0,2-8 0 0,-2 5 0 15,3-1 0-15,0-9 0 0,-8 6 0 0,4-4 0 0,-54 37 0 16,60-41 0-16,-3 1 0 0,-3 0 0 0,-2 0 0 15,0 1 0-15,-52 39 0 0,53-43 0 0,-2 3 0 16,-2 1 0-16,-49 39 0 0,48-43 0 0,-48 43 0 16,52-43 0-16,-52 43 0 0,51-46 0 15,-51 46 0-15,48-43 0 0,-48 43 0 0,45-42 0 16,-45 42 0-16,35-36 0 0,-35 36 0 0,32-31 0 0,-32 31 0 16,24-26 0-16,-24 26 0 0,17-17 0 0,-17 17 0 15,17-16 0-15,-17 16 0 0,12-12 0 0,-12 12 0 16,10-9 0-1,-10 9 0-15,8-5 0 0,-8 5 0 0,5-4 0 16,-5 4 0-16,1 0 0 0,-1 0 0 0,-1 5 0 16,1-5 0-16,-3 11 0 0,3-11 0 0,-5 15 0 15,5-15 0-15,-5 14 0 0,4-5 0 0</inkml:trace>
  <inkml:trace contextRef="#ctx0" brushRef="#br0" timeOffset="1366.5">8380 9086 2048 0,'1'0'0'0,"-1"0"0"0,0 0 0 0,0 0 0 0,-2-6 0 16,2 6 0-16,-3-6 0 0,3 6 0 16,-3-8 0-16,3 8 0 15,-5-9 0-15,5 9 0 0,-5-10 0 0,5 10 0 16,-11-9 0-16,11 9 0 0,-19-4 0 0,19 4 0 0,-26 0 0 16,26 0 0-16,-32 9 0 0,32-9 0 0,-33 17 0 15,33-17 0-15,-39 29 0 0,39-29 0 0,-35 34 0 16,35-34 0-16,-37 42 0 0,37-42 0 0,-34 46 0 15,34-46 0-15,-33 51 0 0,33-51 0 16,-27 53 0-16,27-53 0 0,-20 53 0 0,20-53 0 16,-12 51 0-16,12-51 0 0,-1 51 0 0,1-51 0 15,5 42 0-15,-5-42 0 0,15 38 0 16,-15-38 0-16,23 36 0 0,-23-36 0 0,35 31 0 16,10-7 0-16,-45-24 0 0,51 21 0 0,-51-21 0 15,56 12 0-15,-56-12 0 0,58 7 0 0,-58-7 0 16,56 3 0-1,-56-3 0-15,54-3 0 0,-54 3 0 0,43-5 0 16,-43 5 0-16,34-4 0 0,-34 4 0 0,29-10 0 0,-29 10 0 16,26-12 0-16,-26 12 0 0,17-19 0 15,-17 19 0-15,7-21 0 0,-7 21 0 0,-6-25 0 16,6 25 0-16,-24-24 0 0,24 24 0 0,-33-22 0 16,33 22 0-16,-43-17 0 0,-6 8 0 15,49 9 0-15,-54-5 0 0,54 5 0 0,-56 0 0 0,56 0 0 16,-56 4 0-16,56-4 0 0,-54 9 0 0,54-9 0 15,-47 9 0-15,47-9 0 0,-40 11 0 0,40-11 0 16,-34 10 0-16,34-10 0 0,-25 10 0 0,25-10 0 16,-19 8 0-16,7 0 0 0</inkml:trace>
  <inkml:trace contextRef="#ctx0" brushRef="#br0" timeOffset="2353.19">11126 7954 2048 0,'0'0'0'15,"0"0"0"-15,0 0 0 0,0 0 0 0,4 7 0 0,-4-7 0 16,9 16 0 0,-9-16 0-16,14 24 0 0,-14-24 0 0,20 31 0 15,-20-31 0-15,27 37 0 0,-27-37 0 0,31 43 0 16,-31-43 0-16,36 42 0 0,-36-42 0 0,39 49 0 15,-39-49 0-15,45 54 0 0,-5-4 0 16,1-2 0-16,-41-48 0 0,46 50 0 0,-1-7 0 16,3 1 0-16,-48-44 0 0,53 46 0 0,8-2 0 15,-6-4 0-15,0-4 0 0,-2-4 0 0,4 0 0 0,-3-2 0 16,5-2 0-16,0 0 0 0,4-2 0 0,6 2 0 16,3-2 0-16,-1-1 0 0,3 1 0 0,1-4 0 15,0 1 0-15,3 0 0 0,0-3 0 16,3-4 0-16,2 1 0 0,-2-1 0 0,2-3 0 15,1-4 0-15,0 0 0 0,1-3 0 0,-1 0 0 16,2-3 0-16,0 0 0 0,-2-3 0 0,4-2 0 0,0-1 0 16,-4-4 0-16,2 1 0 0,-3-5 0 0,1 1 0 15,-1-2 0-15,-1-4 0 0,0-1 0 0,-3-1 0 16,-1-1 0-16,-2-4 0 0,-3-2 0 0,1-3 0 16,0-1 0-16,-3-2 0 0,0-5 0 15,1 1 0-15,-6-4 0 16,-1-2 0-16,-2-1 0 0,1-1 0 0,-4-3 0 15,-10 7 0-15,3-5 0 0,-5 5 0 0,4-6 0 16,-5 2 0-16,1-3 0 0,-7 5 0 0,4-3 0 16,-45 44 0-16,46-48 0 0,-2 2 0 0,-1 0 0 15,-43 46 0-15,43-49 0 0,-43 49 0 16,44-50 0-16,-44 50 0 0,39-52 0 0,-39 52 0 0,39-47 0 16,-39 47 0-16,28-42 0 0,-28 42 0 15,26-40 0-15,-26 40 0 0,21-36 0 0,-21 36 0 0,17-27 0 16,-17 27 0-16,8-22 0 0,-8 22 0 15,6-16 0-15,-6 16 0 0,3-12 0 0,-3 12 0 16,-4-5 0-16,4 5 0 0,-12 0 0 0,1 0 0 16</inkml:trace>
  <inkml:trace contextRef="#ctx0" brushRef="#br0" timeOffset="2854.5">13360 9716 2048 0,'0'0'0'0,"0"0"0"0,0 0 0 0,0 0 0 0,0 0 0 0,0 0 0 16,0 0 0-16,0 0 0 0,3 3 0 15,-3-3 0-15,7 13 0 0,-7-13 0 0,8 20 0 16,-8-20 0-16,5 26 0 0,-5-26 0 0,3 38 0 16,-3-38 0-16,-4 42 0 0,4-42 0 0,-7 47 0 15,7-47 0-15,-9 53 0 0,9-53 0 0,-13 53 0 16,13-53 0-16,-13 56 0 0,13-56 0 0,-9 46 0 15,9-46 0-15,-7 44 0 0,7-44 0 0,-3 37 0 16,3-37 0-16,2 28 0 0,-2-28 0 0,12 16 0 16,0-8 0-16</inkml:trace>
  <inkml:trace contextRef="#ctx0" brushRef="#br0" timeOffset="3324.35">13829 9615 2048 0,'-3'0'0'16,"3"0"0"-16,-6 0 0 0,6 0 0 0,-9 0 0 0,9 0 0 16,-11 6 0-16,11-6 0 0,-15 12 0 0,15-12 0 15,-21 19 0-15,21-19 0 0,-25 27 0 16,25-27 0-16,-26 34 0 0,26-34 0 0,-22 42 0 15,22-42 0-15,-23 47 0 0,23-47 0 0,-18 48 0 16,18-48 0 0,-11 48 0-16,11-48 0 0,-2 47 0 0,2-47 0 15,8 46 0-15,-8-46 0 0,13 40 0 0,-13-40 0 16,22 36 0-16,-22-36 0 0,28 29 0 0,-28-29 0 16,37 25 0-16,-37-25 0 0,41 16 0 0,-41-16 0 15,46 9 0-15,-46-9 0 0,49-2 0 0,-49 2 0 16,49-10 0-16,-49 10 0 0,47-23 0 15,-47 23 0-15,47-29 0 0,-47 29 0 0,40-31 0 0,-40 31 0 16,32-40 0-16,-32 40 0 0,26-49 0 0,-26 49 0 16,18-51 0-16,-18 51 0 0,7-49 0 0,-7 49 0 15,0-44 0-15,0 44 0 0,-12-44 0 0,12 44 0 16,-21-39 0-16,21 39 0 0,-27-36 0 0,27 36 0 16,-32-28 0-16,32 28 0 0,-38-22 0 15,38 22 0-15,-40-18 0 0,40 18 0 0,-46-7 0 0,46 7 0 0,-42-1 0 16,42 1 0-16,-34 3 0 0,34-3 0 0,-26 1 0 15</inkml:trace>
  <inkml:trace contextRef="#ctx0" brushRef="#br0" timeOffset="4371.58">16653 8083 2048 0,'3'8'0'0,"-3"-8"0"0,5 12 0 0,-5-12 0 16,8 22 0-16,-8-22 0 16,15 30 0-16,-15-30 0 0,20 38 0 0,-20-38 0 15,27 47 0-15,-27-47 0 0,31 49 0 16,-31-49 0-16,40 56 0 0,-5-7 0 15,4-1 0-15,-39-48 0 0,43 48 0 0,2-5 0 0,0-1 0 16,-45-42 0-16,53 47 0 0,-2-7 0 0,4 0 0 16,-6-5 0-16,6 2 0 0,-55-37 0 15,63 38 0-15,0-1 0 0,3 2 0 0,1-4 0 0,5 2 0 16,-2-4 0-16,0-3 0 0,-1 1 0 0,0-5 0 16,0-2 0-16,1 1 0 0,2-3 0 0,3-2 0 15,0-2 0 1,2-2 0-16,-1 0 0 0,3-3 0 0,-1-2 0 15,3-1 0-15,0-1 0 0,-1-2 0 0,1-1 0 16,3-1 0-16,-4-3 0 0,1-2 0 16,0-4 0-16,0-2 0 0,0 2 0 0,-1-4 0 0,0-1 0 15,-2-2 0-15,2-3 0 0,-1-1 0 0,-2-2 0 16,0-3 0-16,-2 0 0 0,-3-1 0 16,-1-5 0-16,0 3 0 0,-2-4 0 0,1-3 0 15,-3 2 0-15,-7-1 0 0,3-2 0 0,3-2 0 16,-8 0 0-16,3-3 0 0,2-2 0 15,1-3 0-15,-2-2 0 0,-1 1 0 0,-8 7 0 0,0-5 0 16,0-1 0-16,-5 2 0 0,3-4 0 0,-6 5 0 16,3-5 0-16,-5 3 0 0,2-4 0 0,-45 44 0 15,49-50 0-15,-4 4 0 0,2-3 0 0,-47 49 0 16,44-51 0-16,-3 4 0 0,-4 1 0 0,-37 46 0 16,36-48 0-16,-36 48 0 0,33-50 0 0,-33 50 0 15,32-47 0-15,-32 47 0 16,28-47 0-16,-28 47 0 0,23-38 0 15,-23 38 0-15,19-38 0 0,-19 38 0 0,16-29 0 16,-16 29 0-16,12-26 0 0,-12 26 0 0,8-22 0 16,-8 22 0-16,4-21 0 0,-4 21 0 0,-3-17 0 15,3 17 0-15,-9-13 0 0,9 13 0 0,-13-6 0 16,13 6 0-16,-13-5 0 0</inkml:trace>
  <inkml:trace contextRef="#ctx0" brushRef="#br0" timeOffset="6228.11">18805 9561 2048 0,'0'0'0'16,"0"0"0"-16,1 5 0 0,-1-5 0 0,3 13 0 0,-3-13 0 0,4 14 0 0,-4-14 0 0,4 22 0 15,-4-22 0-15,4 29 0 0,-4-29 0 0,5 35 0 16,-5-35 0-16,4 40 0 0,-4-40 0 16,1 41 0-16,-1-41 0 0,2 38 0 0,-2-38 0 15,0 37 0-15,0-37 0 0,1 34 0 0,-1-34 0 16,-3 33 0-16,3-33 0 0,-1 27 0 0,1-27 0 15,-2 23 0-15,2-23 0 0,0 14 0 0,0-14 0 16,2 6 0-16,-1-2 0 16</inkml:trace>
  <inkml:trace contextRef="#ctx0" brushRef="#br0" timeOffset="6562.95">19054 9590 2048 0,'2'0'0'16,"-2"0"0"-16,0 3 0 0,0-3 0 0,0 8 0 15,0-8 0-15,0 10 0 0,0-10 0 0,0 15 0 16,0-15 0-16,0 21 0 0,0-21 0 16,0 24 0-16,0-24 0 0,1 24 0 0,-1-24 0 0,0 25 0 0,0-25 0 15,0 23 0-15,0-23 0 0,2 22 0 0,-2-22 0 16,7 21 0-16,-7-21 0 0,12 17 0 0,-12-17 0 15,19 15 0-15,-19-15 0 0,29 9 0 0,-29-9 0 16,37 5 0-16,-37-5 0 0,45 3 0 16,-45-3 0-16,48-1 0 0,-48 1 0 0,53-2 0 15,-53 2 0 1,55-3 0-16,-55 3 0 0,52-2 0 0,-52 2 0 16,54-2 0-16,-54 2 0 0,49-1 0 0,-49 1 0 15,40-3 0-15,-40 3 0 0,33-2 0 0,-33 2 0 16,23 0 0-16</inkml:trace>
  <inkml:trace contextRef="#ctx0" brushRef="#br0" timeOffset="6800.31">19370 9641 2048 0,'0'0'0'0,"0"0"0"16,-1 5 0-16,1-5 0 0,-2 11 0 0,2-11 0 0,-1 19 0 15,1-19 0 1,-4 27 0-16,4-27 0 0,-2 32 0 0,2-32 0 16,-3 37 0-16,3-37 0 0,-4 42 0 0,4-42 0 15,-4 42 0-15,4-42 0 0,-6 42 0 16,6-42 0-16,-3 41 0 0,3-41 0 0,-2 41 0 16,2-41 0-16,0 36 0 0,0-36 0 0,3 33 0 15,-3-33 0-15,7 25 0 0,0-7 0 0</inkml:trace>
  <inkml:trace contextRef="#ctx0" brushRef="#br0" timeOffset="7966.63">22201 7731 2048 0,'0'0'0'0,"0"0"0"0,0 0 0 0,0 0 0 16,0 0 0-16,0 0 0 0,5 2 0 0,-5-2 0 16,7 3 0-16,-7-3 0 0,15 8 0 0,-15-8 0 0,17 11 0 15,-17-11 0-15,22 18 0 0,-22-18 0 16,26 25 0-16,-26-25 0 0,31 30 0 0,-31-30 0 15,32 37 0 1,-32-37 0-16,36 46 0 0,-36-46 0 0,38 49 0 16,-38-49 0-16,41 56 0 0,-6-3 0 15,3-2 0-15,-38-51 0 0,39 53 0 0,0-1 0 0,0-5 0 16,-39-47 0-16,46 53 0 0,-3-6 0 0,4 3 0 16,-2-7 0-16,3 1 0 0,-2-6 0 0,4 3 0 15,-3-3 0-15,5 0 0 0,-5-1 0 0,7 1 0 0,5 3 0 0,1 0 0 16,-7-6 0-16,5 1 0 0,-4-3 0 0,5 2 0 15,5 1 0-15,0 0 0 0,4-1 0 16,2 1 0-16,-1-4 0 0,-2 1 0 0,0-3 0 16,2-2 0-16,4 0 0 0,-1-2 0 0,2 0 0 15,0-4 0-15,-1 0 0 0,2-4 0 0,-1 2 0 16,2-6 0-16,-1 3 0 0,2-3 0 16,-3-1 0-16,0-2 0 0,3-3 0 0,0 1 0 15,0-4 0-15,-2-3 0 0,1 3 0 0,-2-5 0 16,0-5 0-16,-9 3 0 0,3-3 0 0,3-4 0 15,2 1 0 1,0-5 0-16,0-3 0 0,2-2 0 0,0-1 0 16,-1-4 0-16,-2-2 0 0,-3 0 0 0,-1-2 0 0,-1-4 0 15,-67 31 0-15,71-36 0 0,-5 1 0 0,2-5 0 16,-2-2 0-16,-9 2 0 0,-1-4 0 0,-6 6 0 16,2-6 0-16,0-5 0 0,0-2 0 15,-10 5 0-15,4-1 0 0,-5 3 0 0,0-1 0 16,-41 45 0-16,47-57 0 0,-5 2 0 0,2 0 0 15,-8 4 0-15,2 1 0 0,-38 50 0 0,38-54 0 16,-4 3 0-16,-1 1 0 0,-33 50 0 16,35-53 0-16,-35 53 0 0,34-55 0 0,-34 55 0 15,36-57 0-15,-36 57 0 0,34-59 0 0,-34 59 0 16,32-55 0-16,-32 55 0 0,29-53 0 0,-29 53 0 16,23-46 0-16,-23 46 0 15,18-41 0-15,-18 41 0 0,14-32 0 0,-14 32 0 16,11-23 0-16,-11 23 0 0,6-23 0 15,-6 23 0-15,3-19 0 0,-3 19 0 0,3-13 0 16,-3 13 0-16,-6-11 0 0,6 11 0 0,-16-9 0 16</inkml:trace>
  <inkml:trace contextRef="#ctx0" brushRef="#br0" timeOffset="9680.87">24859 9809 2048 0,'0'2'0'0,"0"-2"0"0,0 0 0 16,0 0 0-16,0 0 0 0,0 0 0 0,0 0 0 15,0 0 0-15,1 3 0 0,-1-3 0 16,3 5 0-16,-3-5 0 0,3 10 0 0,-3-10 0 15,6 22 0-15,-6-22 0 0,2 29 0 0,-2-29 0 16,0 37 0-16,0-37 0 0,-1 42 0 0,1-42 0 16,-1 48 0-16,0 5 0 15,1-53 0-15,-4 53 0 0,4-53 0 0,-1 47 0 16,1-47 0-16,0 44 0 0,0-44 0 0,1 42 0 0,-1-42 0 0,4 37 0 16,-4-37 0-16,7 29 0 0,-7-29 0 0,11 18 0 15,-11-18 0-15,15 10 0 0</inkml:trace>
  <inkml:trace contextRef="#ctx0" brushRef="#br0" timeOffset="10225.53">25476 9852 2048 0,'-4'-2'0'16,"4"2"0"-16,-9-7 0 0,9 7 0 0,-15-5 0 16,15 5 0-16,-20-6 0 0,20 6 0 0,-28-1 0 15,28 1 0-15,-30 4 0 0,30-4 0 0,-28 6 0 16,28-6 0-16,-28 13 0 0,28-13 0 0,-24 17 0 16,24-17 0-16,-15 22 0 0,15-22 0 0,-9 24 0 15,9-24 0-15,1 28 0 0,-1-28 0 0,13 29 0 0,-13-29 0 16,17 28 0-16,-17-28 0 0,27 30 0 15,-27-30 0-15,33 32 0 0,-33-32 0 0,36 33 0 16,-36-33 0-16,35 36 0 0,-35-36 0 0,33 34 0 16,-33-34 0-16,27 35 0 0,-27-35 0 0,21 34 0 15,-21-34 0-15,16 33 0 0,-16-33 0 16,3 30 0-16,-3-30 0 0,-3 26 0 0,3-26 0 0,-11 25 0 16,11-25 0-16,-16 17 0 0,16-17 0 0,-23 14 0 0,23-14 0 15,-23 6 0-15,23-6 0 0,-24 1 0 16,24-1 0-16,-26-4 0 0,26 4 0 0,-25-10 0 15,25 10 0-15,-21-16 0 0,21 16 0 0,-16-24 0 16,16 24 0-16,-13-35 0 0,13 35 0 0,-3-40 0 16,3 40 0-1,4-43 0-15,-4 43 0 0,13-45 0 0,-13 45 0 16,14-42 0-16,-14 42 0 0,18-42 0 0,-18 42 0 16,15-36 0-16,-15 36 0 0,17-33 0 15,-17 33 0-15,14-29 0 0,-14 29 0 0,10-28 0 16,-10 28 0-16,7-22 0 0,-7 22 0 0,5-21 0 15,-5 21 0-15,1-14 0 0,-1 14 0 16,-1-14 0-16,0 4 0 0</inkml:trace>
  <inkml:trace contextRef="#ctx0" brushRef="#br0" timeOffset="11946.37">8419 10153 2048 0,'0'0'0'0,"0"0"0"0,0 0 0 0,0 0 0 0,1 4 0 15,-1-4 0-15,2 6 0 0,-2-6 0 0,3 14 0 0,-3-14 0 0,1 17 0 16,-1-17 0-16,3 22 0 0,-3-22 0 0,4 28 0 15,-4-28 0-15,5 33 0 0,-5-33 0 0,8 38 0 16,-8-38 0-16,13 41 0 0,-13-41 0 0,14 42 0 16,7 5 0-16,-21-47 0 0,26 49 0 0,-26-49 0 15,33 48 0-15,-33-48 0 0,38 50 0 16,-38-50 0-16,43 49 0 16,-43-49 0-16,52 52 0 0,-2-9 0 15,-1-2 0-15,-49-41 0 0,56 39 0 0,-5-5 0 0,2-1 0 16,-53-33 0-16,61 31 0 0,-5-4 0 15,5 0 0-15,-5-5 0 0,4 1 0 0,-60-23 0 16,67 20 0-16,-1 0 0 0,6-3 0 0,-8 1 0 16,2-1 0-16,4-3 0 0,1-1 0 0,-10-2 0 15,7-2 0-15,-7 0 0 0,7-4 0 0,4 0 0 0,3-2 0 16,2 0 0-16,-2 1 0 0,-2-4 0 0,0 0 0 0,1-2 0 16,-9 0 0-16,2-3 0 15,6 1 0-15,5-5 0 0,-1 0 0 16,-2 0 0-16,-1-1 0 0,0-2 0 15,-2-1 0-15,-1-1 0 0,1-1 0 0,-2-3 0 16,0 5 0-16,0-3 0 0,1-1 0 0,-71 17 0 0,76-20 0 0,1-4 0 0,1 2 0 16,-13 1 0-16,3 0 0 0,-2-1 0 0,-8 2 0 15,3-1 0-15,-61 21 0 0,67-27 0 0,-3 1 0 16,2-1 0-16,-5 4 0 0,-2-2 0 16,-59 25 0-16,65-26 0 0,-6 1 0 0,-1-1 0 15,-58 26 0-15,60-26 0 0,-60 26 0 0,62-28 0 16,-6 0 0-1,-56 28 0-15,50-24 0 0,-50 24 0 0,50-24 0 16,-50 24 0-16,43-22 0 0,-43 22 0 0,39-20 0 16,-39 20 0-16,34-17 0 0,-34 17 0 0,26-15 0 15,-26 15 0-15,23-13 0 0,-23 13 0 0,16-9 0 16,-16 9 0-16,8-4 0 0,-8 4 0 0,8-6 0 16,-8 6 0-16,3-3 0 0,-3 3 0 15,4-1 0-15,-4 1 0 0,-4-2 0 0,4 2 0 0,-7-5 0 16,7 5 0-16,-19-5 0 0,1-4 0 0</inkml:trace>
  <inkml:trace contextRef="#ctx0" brushRef="#br0" timeOffset="12563.69">10489 11575 2048 0,'0'1'0'0,"0"-1"0"0,-2 6 0 16,2-6 0-16,-4 13 0 0,4-13 0 0,-7 21 0 15,7-21 0-15,-7 21 0 0,7-21 0 0,-6 25 0 16,6-25 0-16,-6 22 0 0,6-22 0 16,-5 26 0-16,5-26 0 0,-2 24 0 0,2-24 0 15,0 23 0-15,0-23 0 0,3 21 0 0,-3-21 0 0,4 16 0 16,-4-16 0-16,10 13 0 0,-10-13 0 0,25 9 0 15,-25-9 0-15,32 1 0 0,-32-1 0 0,39 0 0 16,-39 0 0-16,35-1 0 0,-35 1 0 0,39-6 0 16,-39 6 0-16,39-6 0 0,-39 6 0 15,41-8 0-15,-41 8 0 0,42-10 0 0,-42 10 0 16,45-8 0 0,-45 8 0-16,43-10 0 0,-43 10 0 0,45-12 0 15,-45 12 0-15,35-10 0 0,-35 10 0 0,33-12 0 16,-33 12 0-16,26-10 0 0,-6 1 0 0</inkml:trace>
  <inkml:trace contextRef="#ctx0" brushRef="#br0" timeOffset="12848.02">10852 11550 2048 0,'0'0'0'0,"0"0"0"0,0 1 0 15,0-1 0-15,1 5 0 0,-1-5 0 0,2 13 0 16,-2-13 0-16,2 17 0 0,-2-17 0 16,-2 26 0-16,2-26 0 0,0 32 0 0,0-32 0 15,-2 37 0-15,2-37 0 0,-5 40 0 0,5-40 0 16,-6 43 0-16,6-43 0 0,-6 43 0 0,6-43 0 15,-5 42 0-15,5-42 0 0,-4 37 0 0,4-37 0 0,-4 33 0 16,4-33 0-16,-1 29 0 0,1-29 0 0,-1 21 0 16,0-8 0-16</inkml:trace>
  <inkml:trace contextRef="#ctx0" brushRef="#br0" timeOffset="13895.25">13780 10500 2048 0,'0'0'0'0,"0"0"0"15,3 2 0-15,-3-2 0 0,2 1 0 0,-2-1 0 16,6 7 0-16,-6-7 0 0,7 10 0 0,-7-10 0 16,9 14 0-16,-9-14 0 0,17 18 0 0,-17-18 0 15,17 21 0-15,-17-21 0 0,22 26 0 0,-22-26 0 0,23 32 0 31,-23-32 0-31,30 35 0 0,-30-35 0 0,35 38 0 0,2 0 0 0,-37-38 0 0,39 40 0 16,4-2 0-16,-43-38 0 0,46 37 0 0,2-1 0 31,0 1 0-31,0-10 0 0,-48-27 0 0,53 31 0 16,2 0 0-16,1-2 0 0,0-2 0 0,1-1 0 16,-1-1 0-16,0-3 0 0,0-1 0 0,3 0 0 0,2-3 0 15,3-1 0-15,-2 0 0 0,3 0 0 0,1-2 0 16,3-1 0-16,0-1 0 0,3-1 0 15,1 1 0-15,1-3 0 0,4 0 0 0,-2-4 0 16,3 0 0-16,1-2 0 0,1-1 0 0,1 0 0 16,-2-2 0-16,5 2 0 0,-4-3 0 0,1-4 0 15,1 1 0-15,0-2 0 0,-1-3 0 0,0 2 0 0,1-4 0 0,-3 0 0 16,-1-2 0-16,1 1 0 0,1-4 0 16,-2-1 0-16,-1-1 0 0,1-4 0 0,0 1 0 15,-1-4 0-15,1 3 0 0,-5-2 0 0,0-4 0 16,1 3 0-16,-3-4 0 0,-1 0 0 15,0 2 0-15,-3-5 0 0,-2 2 0 0,0-2 0 16,1 1 0-16,-3-1 0 16,0-1 0-16,-1 5 0 0,-4-6 0 0,-1 2 0 15,-3 0 0-15,0 0 0 0,-2-2 0 0,0 1 0 16,-2-1 0-16,-51 33 0 0,51-30 0 0,-3-3 0 16,-48 33 0-16,49-32 0 0,-1-2 0 15,-48 34 0-15,47-33 0 0,-47 33 0 0,42-31 0 16,-42 31 0-16,44-28 0 0,-44 28 0 0,36-25 0 0,-36 25 0 15,32-20 0-15,-32 20 0 0,25-17 0 0,-25 17 0 16,18-14 0-16,-18 14 0 0,14-11 0 0,-14 11 0 16,8-2 0-16,-8 2 0 0,3 1 0 15,-3-1 0-15,-1 4 0 0,1-4 0 0,-7 9 0 16,7-9 0-16,-9 8 0 0,9-8 0 0,-16 6 0 16</inkml:trace>
  <inkml:trace contextRef="#ctx0" brushRef="#br0" timeOffset="14536.08">16317 11607 2048 0,'0'0'0'15,"0"0"0"-15,0 0 0 0,0 0 0 0,-3 5 0 0,3-5 0 16,-1 7 0-16,1-7 0 0,-3 13 0 0,3-13 0 16,-2 17 0-16,2-17 0 0,-4 17 0 0,4-17 0 15,-5 18 0-15,5-18 0 0,-4 24 0 0,4-24 0 16,-4 25 0-16,4-25 0 0,-3 24 0 0,3-24 0 16,-1 27 0-16,1-27 0 0,1 28 0 15,-1-28 0-15,3 23 0 16,-3-23 0-16,8 22 0 0,-8-22 0 15,19 22 0-15,-19-22 0 0,19 16 0 0,-19-16 0 0,16 13 0 16,-16-13 0-16,30 9 0 0,-30-9 0 16,39 2 0-16,-39-2 0 0,49 0 0 0,-49 0 0 15,46-2 0-15,-46 2 0 0,48-6 0 0,-48 6 0 16,47-5 0-16,-47 5 0 0,44-6 0 0,-44 6 0 16,39-5 0-16,-39 5 0 0,32-7 0 0,-32 7 0 0,27-5 0 15</inkml:trace>
  <inkml:trace contextRef="#ctx0" brushRef="#br0" timeOffset="14775.35">16566 11713 2048 0,'-3'2'0'15,"3"-2"0"-15,-5 12 0 0,5-12 0 0,-13 21 0 16,13-21 0-16,-13 30 0 0,13-30 0 15,-15 38 0-15,15-38 0 0,-15 43 0 0,15-43 0 16,-16 50 0-16,16-50 0 16,-15 55 0-16,15-55 0 0,-15 55 0 15,15-55 0-15,-12 52 0 0,12-52 0 0,-6 52 0 0,6-52 0 0,-6 49 0 16,6-49 0-16,-1 42 0 0,1-42 0 0,3 35 0 16,-3-35 0-16,4 26 0 0</inkml:trace>
  <inkml:trace contextRef="#ctx0" brushRef="#br0" timeOffset="15854.04">19548 10324 2048 0,'0'-2'0'16,"0"2"0"-16,0 0 0 0,0 0 0 0,0 0 0 0,0 0 0 15,0 2 0-15,0-2 0 0,0 4 0 0,0-4 0 16,1 7 0-16,-1-7 0 0,1 10 0 15,-1-10 0-15,4 16 0 0,-4-16 0 0,4 16 0 0,-4-16 0 0,7 24 0 16,-7-24 0-16,13 23 0 0,-13-23 0 0,16 26 0 16,-16-26 0-16,21 29 0 0,-21-29 0 0,27 31 0 15,-27-31 0-15,37 35 0 0,-37-35 0 0,41 36 0 16,5 0 0-16,-1-4 0 0,-45-32 0 0,48 33 0 16,2-2 0-16,-2-4 0 0,0 2 0 15,1-4 0-15,-49-25 0 16,53 27 0-16,4-1 0 0,2 0 0 0,0 0 0 15,-2-3 0-15,2-2 0 0,-3 2 0 0,2-3 0 16,1 2 0-16,1-1 0 0,1-2 0 16,2 1 0-16,-2-2 0 0,1 1 0 0,2 0 0 15,1-2 0-15,2 0 0 0,2-1 0 0,-2-1 0 0,2-1 0 16,2-2 0-16,1 0 0 0,0-3 0 0,1 2 0 16,3-5 0-16,-1 2 0 0,2-1 0 0,-1-1 0 15,2-1 0-15,-1-1 0 0,3-1 0 16,-2-1 0-16,0 0 0 0,-1-2 0 0,2 0 0 15,-2-2 0-15,2 0 0 0,-3-1 0 0,1-1 0 16,-2-1 0-16,0-3 0 0,-1 1 0 16,0-2 0-16,0 0 0 0,-1 1 0 0,2-5 0 15,-2 1 0-15,-1-4 0 16,-2 1 0-16,-1 2 0 0,-1-3 0 16,0 3 0-16,0-3 0 0,-1 2 0 0,-2-1 0 15,-1 0 0-15,-3-5 0 0,0 3 0 0,-1-2 0 16,-1 3 0-16,-3-5 0 0,-2 3 0 0,0-2 0 0,-3 0 0 0,-2 0 0 0,-49 20 0 15,54-25 0-15,2-3 0 0,-2 2 0 16,-5 1 0-16,-49 25 0 0,51-29 0 0,1 3 0 16,-52 26 0-16,51-31 0 0,-3 5 0 15,-48 26 0-15,47-28 0 0,-47 28 0 0,46-26 0 16,-46 26 0-16,42-25 0 0,-42 25 0 0,38-22 0 16,-38 22 0-16,33-19 0 0,-33 19 0 15,24-16 0-15,-24 16 0 0,22-11 0 0,-22 11 0 16,14-7 0-16,-14 7 0 0,5-6 0 0,-5 6 0 15,-3-1 0-15,3 1 0 0,-7 1 0 0,7-1 0 0,-15 4 0 0,-1-1 0 16</inkml:trace>
  <inkml:trace contextRef="#ctx0" brushRef="#br0" timeOffset="16486.99">21930 11625 2048 0,'0'0'0'0,"0"0"0"0,0 0 0 0,0 0 0 0,0 0 0 0,0 0 0 15,0 0 0-15,0 0 0 0,0 0 0 0,0 0 0 0,0 3 0 16,0-3 0-16,-1 3 0 0,1-3 0 0,-5 11 0 16,5-11 0-16,-6 20 0 0,6-20 0 15,-8 22 0-15,8-22 0 0,-7 20 0 0,7-20 0 0,-5 26 0 16,5-26 0-16,-5 23 0 0,5-23 0 15,0 27 0-15,0-27 0 0,3 24 0 0,-3-24 0 32,8 24 0-32,-8-24 0 0,22 22 0 0,-22-22 0 15,23 20 0-15,-23-20 0 0,28 16 0 0,-28-16 0 16,38 12 0-16,-38-12 0 0,43 7 0 16,-43-7 0-16,48 4 0 0,-48-4 0 0,51 5 0 15,0-4 0-15,-51-1 0 0,49 0 0 0,-49 0 0 16,47 0 0-16,-47 0 0 0,43 0 0 0,-43 0 0 0,45 0 0 15,-45 0 0-15,38 2 0 0,-38-2 0 0,32 0 0 16,-32 0 0-16,30 0 0 0,-30 0 0 0,27-2 0 16,-27 2 0-16,25 0 0 0,-6-4 0 15</inkml:trace>
  <inkml:trace contextRef="#ctx0" brushRef="#br0" timeOffset="16737.09">22278 11722 2048 0,'0'1'0'0,"0"-1"0"16,-1 1 0-16,1-1 0 0,-4 4 0 0,4-4 0 16,-5 12 0-16,5-12 0 0,-4 16 0 0,4-16 0 15,-6 25 0-15,6-25 0 0,-6 29 0 0,6-29 0 16,-6 38 0-16,6-38 0 0,-5 38 0 0,5-38 0 15,-2 44 0-15,2-44 0 0,-2 41 0 16,2-41 0-16,-2 43 0 0,2-43 0 0,-1 41 0 16,1-41 0-16,0 38 0 0,0-38 0 0,1 30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447.08691" units="1/cm"/>
          <inkml:channelProperty channel="Y" name="resolution" value="657.57574" units="1/cm"/>
          <inkml:channelProperty channel="F" name="resolution" value="22.75" units="1/deg"/>
          <inkml:channelProperty channel="T" name="resolution" value="1" units="1/dev"/>
        </inkml:channelProperties>
      </inkml:inkSource>
      <inkml:timestamp xml:id="ts0" timeString="2024-03-18T06:48:08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5409 8303 2048 0,'0'0'0'0,"0"0"0"0,0 0 0 0,0 0 0 16,3 2 0-16,-3-2 0 0,4 4 0 15,-4-4 0-15,8 8 0 0,-8-8 0 16,10 8 0-16,-10-8 0 0,16 13 0 15,-16-13 0-15,21 18 0 0,-21-18 0 0,24 19 0 16,-24-19 0-16,28 23 0 0,-28-23 0 0,27 25 0 0,-27-25 0 0,33 29 0 16,-33-29 0-16,33 31 0 0,-33-31 0 0,34 32 0 0,-34-32 0 0,39 36 0 31,-39-36 0-31,40 38 0 0,-40-38 0 0,46 42 0 16,-46-42 0-16,47 42 0 0,-47-42 0 0,52 42 0 0,-5-3 0 0,1-3 0 15,-48-36 0-15,51 33 0 0,-51-33 0 0,60 34 0 16,-4-2 0-1,-1 0 0-15,-55-32 0 0,60 30 0 0,-2-1 0 16,-1-2 0-16,-57-27 0 0,64 27 0 0,-3-1 0 0,1 0 0 0,-62-26 0 0,69 23 0 31,-3 1 0-31,1-2 0 0,-8-5 0 0,5-1 0 16,-5-2 0-16,2 2 0 0,-61-16 0 0,72 16 0 0,-5-3 0 16,2-2 0-16,-6 0 0 0,4-3 0 0,-4 1 0 15,3-4 0-15,-66-5 0 0,74 4 0 16,-4-1 0-16,2 1 0 0,-6-4 0 15,3-5 0-15,-1-1 0 0,3-1 0 0,-1-4 0 0,-70 11 0 0,76-13 0 16,3-2 0-16,-10 1 0 0,1-1 0 16,-2-5 0-16,-8 4 0 0,4-3 0 0,-7 3 0 15,3-3 0-15,-60 19 0 0,71-23 0 16,-3-1 0-16,1-1 0 0,-9 3 0 0,2 0 0 16,-62 22 0-16,67-27 0 0,-4-1 0 0,-2 1 0 15,-61 27 0-15,67-33 0 0,-4 1 0 0,-2 1 0 0,-6 2 0 0,0 1 0 16,-55 28 0-16,60-36 0 0,-4 3 0 15,-2-2 0-15,-54 35 0 0,62-40 0 0,-6 2 0 16,0 2 0-16,-56 36 0 0,57-41 0 0,-3 5 0 16,-3 1 0-16,-51 35 0 0,51-35 0 15,-51 35 0-15,55-41 0 0,-55 41 0 0,54-40 0 16,-2 5 0-16,-5 0 0 0,-47 35 0 16,46-34 0-16,-46 34 0 0,46-33 0 0,-46 33 0 0,45-34 0 15,-45 34 0 1,38-26 0-16,-38 26 0 0,36-25 0 0,-36 25 0 15,27-22 0-15,-27 22 0 0,28-19 0 0,-28 19 0 16,22-17 0-16,-22 17 0 0,17-12 0 0,-17 12 0 16,12-11 0-16,-12 11 0 0,9-5 0 15,-9 5 0-15,8-7 0 0,-8 7 0 0,8-5 0 16,-8 5 0-16,5-3 0 0,-5 3 0 0,2 0 0 16,-2 0 0-16,-3 3 0 0,3-3 0 0,-6 7 0 0,6-7 0 15,-5 7 0-15,5-7 0 0,-28 6 0 16</inkml:trace>
  <inkml:trace contextRef="#ctx0" brushRef="#br0" timeOffset="1124.56">7924 9541 2048 0,'0'2'0'0,"0"-2"0"16,0 0 0-16,0 0 0 0,0 0 0 0,0 0 0 16,0 0 0-16,0 0 0 0,0 0 0 0,0 0 0 15,-5 0 0-15,5 0 0 0,-9 1 0 0,9-1 0 16,-14 4 0-16,14-4 0 0,-22 13 0 0,22-13 0 15,-27 18 0-15,27-18 0 0,-29 26 0 0,29-26 0 0,-30 29 0 16,30-29 0-16,-30 35 0 0,30-35 0 0,-32 40 0 16,32-40 0-16,-29 43 0 0,29-43 0 0,-28 44 0 15,28-44 0-15,-24 47 0 0,24-47 0 0,-19 46 0 16,19-46 0-16,-14 47 0 0,14-47 0 16,-10 44 0-16,10-44 0 0,-6 39 0 0,6-39 0 15,3 38 0 1,-3-38 0-16,9 38 0 0,-9-38 0 0,20 38 0 15,-20-38 0-15,26 37 0 0,-26-37 0 0,35 32 0 16,-35-32 0-16,39 27 0 0,-39-27 0 0,45 20 0 16,-45-20 0-16,47 15 0 0,-47-15 0 0,44 8 0 15,-44-8 0-15,43 3 0 0,-43-3 0 16,44 0 0-16,-44 0 0 0,39-5 0 0,-39 5 0 16,32-6 0-16,-32 6 0 0,27-15 0 0,-27 15 0 0,20-17 0 15,-20 17 0-15,12-23 0 0,-12 23 0 0,8-23 0 16,-8 23 0-16,1-29 0 15,-1 29 0-15,-10-28 0 0,10 28 0 0,-21-29 0 16,21 29 0-16,-23-22 0 0,23 22 0 16,-30-20 0-16,30 20 0 0,-29-16 0 0,29 16 0 15,-33-10 0-15,33 10 0 0,-40-4 0 0,40 4 0 16,-42 0 0-16,42 0 0 0,-42 3 0 0,42-3 0 0,-37 7 0 16,37-7 0-16,-33 4 0 0,33-4 0 15,-26 7 0-15,26-7 0 0,-22 5 0 0,7-1 0 0</inkml:trace>
  <inkml:trace contextRef="#ctx0" brushRef="#br0" timeOffset="2423.5">11613 8048 2048 0,'1'0'0'16,"-1"0"0"-16,0 0 0 0,0 0 0 0,2 4 0 0,-2-4 0 0,4 4 0 0,-4-4 0 15,9 12 0-15,-9-12 0 0,12 17 0 0,-12-17 0 16,15 25 0-16,-15-25 0 0,20 29 0 0,-20-29 0 16,26 31 0-16,5 8 0 0,-31-39 0 0,35 42 0 15,-35-42 0-15,41 47 0 0,-41-47 0 16,45 50 0-16,-4-4 0 0,2-1 0 0,-43-45 0 16,48 45 0-16,-2-3 0 0,1 1 0 0,-47-43 0 0,54 40 0 0,-3-1 0 15,2-5 0-15,-53-34 0 0,63 35 0 16,-6 0 0-16,2-3 0 0,-4-2 0 0,4 0 0 15,-59-30 0-15,68 31 0 0,-2-4 0 0,2-1 0 16,-7-4 0-16,6 0 0 0,-6-3 0 16,4-3 0-16,4-2 0 0,-7-1 0 0,3-6 0 0,2 4 0 15,-5-6 0 1,5 1 0-16,-6-2 0 0,2-2 0 0,7-2 0 16,0 0 0-16,-8 0 0 0,3-5 0 0,-5 1 0 15,2 0 0-15,4-3 0 0,-66 7 0 0,75-11 0 16,-4 0 0-16,3-2 0 0,-8 0 0 0,5-1 0 0,-6-1 0 15,-2-1 0-15,-3 1 0 0,4-3 0 0,-7 3 0 16,4-4 0 0,-61 19 0-16,67-24 0 0,-1 0 0 0,2-2 0 0,-7 1 0 0,0-1 0 15,-61 26 0-15,67-32 0 0,-6-1 0 0,4-2 0 16,-10 3 0-16,3-2 0 0,-58 34 0 16,60-38 0-16,-5 3 0 0,2 0 0 0,-57 35 0 15,60-36 0-15,-4 0 0 0,-4 3 0 0,-52 33 0 0,54-36 0 16,-54 36 0-16,55-37 0 0,-55 37 0 0,55-35 0 15,-55 35 0 1,54-37 0-16,-54 37 0 0,50-35 0 16,-50 35 0-16,46-34 0 0,-46 34 0 0,40-29 0 15,-40 29 0-15,34-25 0 0,-34 25 0 0,27-20 0 16,-27 20 0-16,24-20 0 0,-24 20 0 0,17-15 0 16,-17 15 0-16,16-14 0 0,-16 14 0 0,9-9 0 15,-9 9 0-15,7-7 0 0,-7 7 0 16,6-5 0-16,-6 5 0 0,4-4 0 0,-4 4 0 0,5-4 0 0,-5 4 0 15,3 4 0-15,-3-4 0 0,-3 4 0 16,3-4 0-16,4 10 0 0,0-4 0 0</inkml:trace>
  <inkml:trace contextRef="#ctx0" brushRef="#br0" timeOffset="3339.87">13870 9566 2048 0,'-3'3'0'0,"3"-3"0"16,-7 4 0-16,7-4 0 0,-13 9 0 0,13-9 0 15,-16 8 0-15,16-8 0 0,-25 18 0 0,25-18 0 16,-30 23 0-16,-8 6 0 0,38-29 0 16,-40 34 0-16,40-34 0 0,-45 38 0 15,45-38 0-15,-45 41 0 0,45-41 0 0,-46 46 0 16,46-46 0-16,-42 50 0 0,42-50 0 0,-43 53 0 15,43-53 0-15,-39 57 0 0,39-57 0 0,-36 59 0 0,36-59 0 0,-27 55 0 16,27-55 0-16,-20 58 0 0,20-58 0 16,-14 53 0-16,14-53 0 0,-5 51 0 0,5-51 0 0,4 49 0 15,-4-49 0-15,13 43 0 16,-13-43 0-16,23 40 0 0,-23-40 0 0,31 33 0 0,-31-33 0 0,37 28 0 16,-37-28 0-16,42 22 0 0,-42-22 0 15,46 15 0-15,-46-15 0 0,47 11 0 0,-47-11 0 16,48 4 0-16,-48-4 0 0,44 2 0 0,-44-2 0 15,37-3 0-15,-37 3 0 0,38-7 0 0,-38 7 0 16,32-9 0-16,-32 9 0 0,29-13 0 16,-29 13 0-16,25-17 0 0,-25 17 0 0,18-23 0 0,-18 23 0 15,7-27 0-15,-7 27 0 0,0-32 0 16,0 32 0-16,-10-30 0 0,10 30 0 0,-17-27 0 16,17 27 0-16,-27-26 0 0,27 26 0 0,-34-19 0 15,34 19 0-15,-41-16 0 0,41 16 0 0,-44-8 0 16,44 8 0-16,-49-3 0 0,49 3 0 15,-41 0 0-15,41 0 0 16,-40 4 0-16,40-4 0 0,-36 9 0 0,36-9 0 16,-33 14 0-16,33-14 0 0,-25 14 0 0,25-14 0 15,-20 15 0-15,20-15 0 0,-8 12 0 0,8-12 0 16,-1 9 0-16</inkml:trace>
  <inkml:trace contextRef="#ctx0" brushRef="#br0" timeOffset="4596.1">16854 7993 2048 0,'0'0'0'0,"0"0"0"16,0 0 0-16,0 0 0 0,0 0 0 0,0 0 0 0,5 3 0 16,-5-3 0-1,8 8 0-15,-8-8 0 0,9 6 0 0,-9-6 0 16,12 13 0-16,-12-13 0 0,15 19 0 0,-15-19 0 15,21 24 0-15,-21-24 0 0,24 28 0 0,-24-28 0 16,24 34 0-16,-24-34 0 0,26 36 0 0,5 6 0 16,-31-42 0-16,37 45 0 0,-37-45 0 15,41 47 0-15,-41-47 0 0,51 50 0 0,-3-5 0 0,2-2 0 16,-50-43 0-16,53 41 0 0,1-2 0 0,-2 1 0 16,-52-40 0-16,57 39 0 0,0-3 0 0,2-2 0 15,-5-4 0-15,6 0 0 0,-4-3 0 0,6 0 0 16,-7-3 0-16,7 2 0 0,6 1 0 0,-6-6 0 15,4 1 0-15,4 0 0 0,2-1 0 0,3 1 0 16,-2-3 0-16,0-1 0 0,1-2 0 16,-2 1 0-1,2-2 0-15,-1-4 0 0,3 3 0 0,-3-3 0 0,1-1 0 16,0-2 0-16,1 2 0 0,0-3 0 0,-1 0 0 16,-2-3 0-16,2 0 0 0,1 0 0 0,0-3 0 15,0-1 0-15,-2 0 0 0,-7-1 0 0,-2-2 0 16,-64 3 0-16,75-3 0 0,-3-1 0 15,4-3 0-15,-1-2 0 0,-7 0 0 0,-2 0 0 16,-66 9 0-16,72-16 0 0,-3 1 0 0,2-4 0 16,-6 2 0-16,0-2 0 0,-6 0 0 0,2-3 0 0,-61 22 0 15,67-27 0-15,-4-1 0 0,0-2 0 16,-4 4 0-16,-2-1 0 0,-57 27 0 0,62-35 0 16,-8 3 0-16,4-3 0 0,-58 35 0 0,59-38 0 15,-4 3 0-15,-3-1 0 0,-52 36 0 16,56-42 0-16,-7 3 0 0,-1 0 0 0,-48 39 0 0,50-42 0 0,-50 42 0 15,54-48 0-15,-8 4 0 0,-2 3 0 0,-44 41 0 16,42-45 0-16,-42 45 0 0,42-44 0 0,-42 44 0 16,42-48 0-16,-42 48 0 0,41-46 0 15,-41 46 0-15,41-44 0 0,-41 44 0 0,37-42 0 16,-37 42 0-16,30-34 0 0,-30 34 0 0,29-35 0 16,-29 35 0-16,23-26 0 15,-23 26 0-15,20-26 0 0,-20 26 0 16,17-23 0-16,-17 23 0 0,14-17 0 0,-14 17 0 15,10-13 0-15,-10 13 0 0,6-7 0 0,-6 7 0 16,5-6 0-16,-5 6 0 0,2-4 0 0,-2 4 0 16,3-3 0-16,-3 3 0 0,2-2 0 15,-2 2 0-15,1-1 0 0,-1 1 0 0,-3 1 0 16,3-1 0-16,-7-1 0 0,-2-3 0 0</inkml:trace>
  <inkml:trace contextRef="#ctx0" brushRef="#br0" timeOffset="5615.11">19978 9457 2048 0,'0'0'0'0,"0"0"0"0,0 0 0 0,0 0 0 0,0 0 0 0,0 0 0 16,0 0 0-16,0 0 0 0,0 0 0 0,0 0 0 15,1 0 0-15,-1 0 0 0,0 0 0 0,0 0 0 16,-2 5 0-16,2-5 0 0,-13 13 0 15,13-13 0-15,-19 25 0 0,19-25 0 16,-27 31 0-16,-7 11 0 0,34-42 0 0,-38 50 0 16,38-50 0-16,-39 56 0 0,5-2 0 15,2-2 0-15,32-52 0 0,-30 55 0 16,30-55 0-16,-30 58 0 0,30-58 0 0,-28 60 0 16,28-60 0-16,-18 61 0 0,18-61 0 0,-13 59 0 15,13-59 0-15,-4 59 0 0,4-59 0 0,3 56 0 16,-3-56 0-16,11 51 0 15,-11-51 0-15,15 42 0 0,-15-42 0 0,25 35 0 16,-25-35 0-16,29 30 0 0,-29-30 0 0,37 23 0 16,-37-23 0-16,42 18 0 0,-42-18 0 0,49 11 0 15,-49-11 0-15,47 5 0 0,-47-5 0 16,49-1 0-16,-49 1 0 0,48-9 0 0,-48 9 0 16,43-11 0-16,-43 11 0 0,38-17 0 0,-38 17 0 15,29-23 0-15,-29 23 0 0,24-22 0 0,-24 22 0 0,11-27 0 0,-11 27 0 16,0-29 0-16,0 29 0 0,-9-31 0 15,9 31 0-15,-20-29 0 0,20 29 0 0,-28-25 0 16,28 25 0-16,-37-18 0 0,37 18 0 0,-41-13 0 16,41 13 0-16,-40-10 0 0,40 10 0 15,-41-6 0-15,41 6 0 0,-37-2 0 0,37 2 0 0,-34 0 0 16,34 0 0-16,-32 2 0 0,32-2 0 0,-28 4 0 0,28-4 0 16,-25 5 0-16,25-5 0 0,-19 5 0 15,19-5 0-15,-14 5 0 0</inkml:trace>
  <inkml:trace contextRef="#ctx0" brushRef="#br0" timeOffset="6822.89">22509 8027 2048 0,'0'0'0'0,"0"0"0"16,0 0 0-16,0 0 0 0,0 0 0 0,0 0 0 15,2 3 0-15,-2-3 0 0,5 4 0 16,-5-4 0-16,9 9 0 0,-9-9 0 0,12 9 0 0,-12-9 0 0,14 13 0 16,-14-13 0-16,18 16 0 0,-18-16 0 0,23 22 0 15,-23-22 0-15,25 25 0 0,-25-25 0 0,27 30 0 16,-27-30 0-16,30 35 0 0,-30-35 0 16,33 38 0-16,3 4 0 0,-36-42 0 0,41 44 0 15,-41-44 0-15,45 48 0 0,0-7 0 0,-4-2 0 16,-41-39 0-16,51 42 0 15,-51-42 0-15,57 46 0 0,-3-6 0 16,3-3 0-16,-4-3 0 0,1-3 0 0,-54-31 0 16,63 35 0-16,5-1 0 0,-4-4 0 0,2-3 0 15,1-1 0-15,0 0 0 0,3-2 0 16,-10-4 0-16,2-1 0 0,-62-19 0 0,74 22 0 16,6-2 0-16,2 2 0 0,-1-5 0 0,-2 0 0 15,-4-4 0-15,0 1 0 0,-8-1 0 0,2-5 0 0,4 3 0 16,4-5 0-16,-2 2 0 0,4-4 0 0,-10 1 0 15,3-3 0-15,-8 0 0 0,8-2 0 0,5-4 0 16,0 1 0-16,-9 0 0 0,1-5 0 0,-5 0 0 16,3-3 0-16,-5 2 0 0,5-5 0 0,-3 1 0 15,2-2 0-15,-3-1 0 0,3-2 0 0,-5 0 0 16,1-1 0 0,-3-1 0-16,2-4 0 0,-3 2 0 0,0-1 0 15,-58 23 0-15,66-31 0 0,-5 0 0 0,1 1 0 16,-4 0 0-16,-3-1 0 0,-55 31 0 0,61-35 0 0,-6-1 0 0,-2 0 0 15,-53 36 0-15,58-41 0 0,-5 2 0 16,-2-2 0-16,-51 41 0 16,51-40 0-16,-2 2 0 0,-5 0 0 0,-44 38 0 15,48-43 0-15,-48 43 0 0,48-45 0 0,-48 45 0 0,49-45 0 16,-49 45 0-16,50-43 0 0,-50 43 0 0,47-43 0 16,-47 43 0-16,39-39 0 0,-39 39 0 0,33-35 0 15,-33 35 0-15,33-35 0 0,-33 35 0 0,27-26 0 16,-27 26 0-16,23-26 0 0,-23 26 0 0,23-22 0 15,-23 22 0-15,14-16 0 0,-14 16 0 16,11-13 0-16,-11 13 0 0,8-12 0 0,-8 12 0 0,6-12 0 0,-6 12 0 16,-3-7 0-16,3 7 0 0,-4-9 0 15,6-1 0 1</inkml:trace>
  <inkml:trace contextRef="#ctx0" brushRef="#br0" timeOffset="7811.89">25231 9373 2048 0,'2'0'0'0,"-2"0"0"0,0 0 0 0,0 0 0 0,0 0 0 0,0 0 0 0,0 0 0 0,0 0 0 16,0 0 0-16,0 0 0 0,0 2 0 0,0-2 0 16,-5 5 0-16,5-5 0 0,-11 11 0 15,11-11 0-15,-20 17 0 0,20-17 0 0,-27 25 0 0,27-25 0 16,-30 31 0-16,30-31 0 0,-35 37 0 16,35-37 0-16,-41 44 0 0,41-44 0 0,-43 47 0 15,43-47 0-15,-42 50 0 0,42-50 0 0,-39 54 0 16,39-54 0-16,-34 52 0 0,34-52 0 0,-27 51 0 15,27-51 0-15,-22 44 0 0,22-44 0 16,-13 44 0-16,13-44 0 0,-8 44 0 0,8-44 0 16,4 43 0-16,-4-43 0 0,6 37 0 0,-6-37 0 15,14 31 0-15,-14-31 0 0,24 27 0 0,-24-27 0 16,30 20 0 0,-30-20 0-16,39 13 0 0,-39-13 0 0,45 6 0 15,-45-6 0-15,47 2 0 0,-47-2 0 0,48-5 0 0,-48 5 0 0,47-8 0 16,-47 8 0-16,42-13 0 0,-42 13 0 0,34-13 0 15,-34 13 0-15,28-17 0 0,-28 17 0 0,23-19 0 16,-23 19 0-16,15-24 0 0,-15 24 0 0,7-26 0 31,-7 26 0-31,-2-25 0 0,2 25 0 0,-11-24 0 0,11 24 0 0,-20-23 0 16,20 23 0-16,-26-19 0 0,26 19 0 0,-33-16 0 16,33 16 0-16,-39-11 0 0,39 11 0 0,-42-8 0 15,42 8 0-15,-42-3 0 0,42 3 0 0,-38-2 0 16,38 2 0-16,-39 5 0 0,39-5 0 15,-33 6 0-15,33-6 0 0,-30 11 0 0,30-11 0 16,-22 9 0-16,22-9 0 16,-18 10 0-16,8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1F6C-714E-49B0-8C5C-01C67B0CBFC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1E7F-EBE9-410A-8DEF-D777D0968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2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1E7F-EBE9-410A-8DEF-D777D0968AD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4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1E7F-EBE9-410A-8DEF-D777D0968AD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2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1E7F-EBE9-410A-8DEF-D777D0968AD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1E7F-EBE9-410A-8DEF-D777D0968AD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5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3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2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71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0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9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0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4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4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81EE-6E42-460A-AAEB-D2E20A252610}" type="datetimeFigureOut">
              <a:rPr lang="en-GB" smtClean="0"/>
              <a:pPr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1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00" y="1052736"/>
            <a:ext cx="106571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u="sng" dirty="0">
                <a:cs typeface="Times New Roman" panose="02020603050405020304" pitchFamily="18" charset="0"/>
              </a:rPr>
              <a:t>LO: Quadratic Sequences</a:t>
            </a:r>
            <a:endParaRPr lang="en-GB" sz="13800" b="1" u="sng" dirty="0"/>
          </a:p>
        </p:txBody>
      </p:sp>
    </p:spTree>
    <p:extLst>
      <p:ext uri="{BB962C8B-B14F-4D97-AF65-F5344CB8AC3E}">
        <p14:creationId xmlns:p14="http://schemas.microsoft.com/office/powerpoint/2010/main" val="3964092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1717"/>
              </p:ext>
            </p:extLst>
          </p:nvPr>
        </p:nvGraphicFramePr>
        <p:xfrm>
          <a:off x="839417" y="1483420"/>
          <a:ext cx="1036915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830">
                  <a:extLst>
                    <a:ext uri="{9D8B030D-6E8A-4147-A177-3AD203B41FA5}">
                      <a16:colId xmlns:a16="http://schemas.microsoft.com/office/drawing/2014/main" val="345636041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82136834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382078474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02340503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67150280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9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9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GB" sz="9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9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GB" sz="9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566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43672" y="4995952"/>
            <a:ext cx="626469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dirty="0">
                <a:solidFill>
                  <a:prstClr val="black"/>
                </a:solidFill>
              </a:rPr>
              <a:t>Quadratic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AA430D-FA33-0FAA-DA13-C92654C30287}"/>
                  </a:ext>
                </a:extLst>
              </p14:cNvPr>
              <p14:cNvContentPartPr/>
              <p14:nvPr/>
            </p14:nvContentPartPr>
            <p14:xfrm>
              <a:off x="2035089" y="2726684"/>
              <a:ext cx="8266680" cy="239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AA430D-FA33-0FAA-DA13-C92654C302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5729" y="2717324"/>
                <a:ext cx="8285400" cy="24116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24E20DC-E6E6-1181-FDB2-C6C533AC82F9}"/>
              </a:ext>
            </a:extLst>
          </p:cNvPr>
          <p:cNvSpPr txBox="1"/>
          <p:nvPr/>
        </p:nvSpPr>
        <p:spPr>
          <a:xfrm>
            <a:off x="263352" y="260648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Quadratic Sequence or Linear</a:t>
            </a:r>
          </a:p>
        </p:txBody>
      </p:sp>
    </p:spTree>
    <p:extLst>
      <p:ext uri="{BB962C8B-B14F-4D97-AF65-F5344CB8AC3E}">
        <p14:creationId xmlns:p14="http://schemas.microsoft.com/office/powerpoint/2010/main" val="38992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7424"/>
              </p:ext>
            </p:extLst>
          </p:nvPr>
        </p:nvGraphicFramePr>
        <p:xfrm>
          <a:off x="695400" y="1556792"/>
          <a:ext cx="1036915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830">
                  <a:extLst>
                    <a:ext uri="{9D8B030D-6E8A-4147-A177-3AD203B41FA5}">
                      <a16:colId xmlns:a16="http://schemas.microsoft.com/office/drawing/2014/main" val="345636041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82136834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382078474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02340503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67150280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96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96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GB" sz="96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GB" sz="96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GB" sz="96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566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3352" y="260648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Quadratic Sequence or Linear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3719736" y="4077072"/>
            <a:ext cx="48245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800" dirty="0">
                <a:solidFill>
                  <a:prstClr val="black"/>
                </a:solidFill>
              </a:rPr>
              <a:t>Linear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6013D89-7947-F909-3F75-C97C52ED195C}"/>
                  </a:ext>
                </a:extLst>
              </p14:cNvPr>
              <p14:cNvContentPartPr/>
              <p14:nvPr/>
            </p14:nvContentPartPr>
            <p14:xfrm>
              <a:off x="1793880" y="2812320"/>
              <a:ext cx="7955640" cy="837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6013D89-7947-F909-3F75-C97C52ED19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4520" y="2802960"/>
                <a:ext cx="7974360" cy="85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328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66865"/>
              </p:ext>
            </p:extLst>
          </p:nvPr>
        </p:nvGraphicFramePr>
        <p:xfrm>
          <a:off x="767408" y="1484784"/>
          <a:ext cx="1036915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830">
                  <a:extLst>
                    <a:ext uri="{9D8B030D-6E8A-4147-A177-3AD203B41FA5}">
                      <a16:colId xmlns:a16="http://schemas.microsoft.com/office/drawing/2014/main" val="345636041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82136834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382078474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02340503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67150280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9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GB" sz="9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GB" sz="9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GB" sz="9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GB" sz="9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5661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71464" y="4581128"/>
            <a:ext cx="964907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dirty="0">
                <a:solidFill>
                  <a:prstClr val="black"/>
                </a:solidFill>
              </a:rPr>
              <a:t>Quadratic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486077-1BBF-11B8-AC46-A80CD017DD78}"/>
              </a:ext>
            </a:extLst>
          </p:cNvPr>
          <p:cNvSpPr txBox="1"/>
          <p:nvPr/>
        </p:nvSpPr>
        <p:spPr>
          <a:xfrm>
            <a:off x="263352" y="260648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Quadratic Sequence or Linear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2E3512-E7D3-7814-7010-1AF1F172A7BD}"/>
                  </a:ext>
                </a:extLst>
              </p14:cNvPr>
              <p14:cNvContentPartPr/>
              <p14:nvPr/>
            </p14:nvContentPartPr>
            <p14:xfrm>
              <a:off x="1933200" y="2727000"/>
              <a:ext cx="8061120" cy="1692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2E3512-E7D3-7814-7010-1AF1F172A7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3840" y="2717640"/>
                <a:ext cx="8079840" cy="171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2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99415"/>
              </p:ext>
            </p:extLst>
          </p:nvPr>
        </p:nvGraphicFramePr>
        <p:xfrm>
          <a:off x="767408" y="1556792"/>
          <a:ext cx="1036915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830">
                  <a:extLst>
                    <a:ext uri="{9D8B030D-6E8A-4147-A177-3AD203B41FA5}">
                      <a16:colId xmlns:a16="http://schemas.microsoft.com/office/drawing/2014/main" val="345636041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82136834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382078474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02340503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67150280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9600" b="0" i="0" u="none" strike="noStrike" dirty="0">
                        <a:solidFill>
                          <a:srgbClr val="FF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GB" sz="9600" b="0" i="0" u="none" strike="noStrike" dirty="0">
                        <a:solidFill>
                          <a:srgbClr val="FF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GB" sz="9600" b="0" i="0" u="none" strike="noStrike" dirty="0">
                        <a:solidFill>
                          <a:srgbClr val="FF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GB" sz="9600" b="0" i="0" u="none" strike="noStrike" dirty="0">
                        <a:solidFill>
                          <a:srgbClr val="FF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GB" sz="9600" b="0" i="0" u="none" strike="noStrike" dirty="0">
                        <a:solidFill>
                          <a:srgbClr val="FF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5661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575720" y="4077072"/>
            <a:ext cx="50405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800" dirty="0">
                <a:solidFill>
                  <a:prstClr val="black"/>
                </a:solidFill>
              </a:rPr>
              <a:t>Linear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A7C7B-8A06-E633-E44B-8A97E53663AF}"/>
              </a:ext>
            </a:extLst>
          </p:cNvPr>
          <p:cNvSpPr txBox="1"/>
          <p:nvPr/>
        </p:nvSpPr>
        <p:spPr>
          <a:xfrm>
            <a:off x="263352" y="260648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Quadratic Sequence or Linear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4DA7FA-2325-FD2D-62D1-FFD5C0BD158C}"/>
                  </a:ext>
                </a:extLst>
              </p14:cNvPr>
              <p14:cNvContentPartPr/>
              <p14:nvPr/>
            </p14:nvContentPartPr>
            <p14:xfrm>
              <a:off x="1947240" y="2827440"/>
              <a:ext cx="7951680" cy="953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4DA7FA-2325-FD2D-62D1-FFD5C0BD15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7880" y="2818080"/>
                <a:ext cx="7970400" cy="97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4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5440" y="1268760"/>
            <a:ext cx="9884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b="1" dirty="0">
                <a:solidFill>
                  <a:prstClr val="black"/>
                </a:solidFill>
              </a:rPr>
              <a:t>Step 1:  </a:t>
            </a:r>
            <a:r>
              <a:rPr lang="en-GB" sz="4800" dirty="0">
                <a:solidFill>
                  <a:prstClr val="black"/>
                </a:solidFill>
              </a:rPr>
              <a:t>Find the second difference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055440" y="2996952"/>
                <a:ext cx="914501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/>
                  <a:t>Step 2:  </a:t>
                </a:r>
                <a:r>
                  <a:rPr lang="en-US" sz="4800" dirty="0"/>
                  <a:t>Half the second difference </a:t>
                </a:r>
              </a:p>
              <a:p>
                <a:r>
                  <a:rPr lang="en-US" sz="4800" dirty="0"/>
                  <a:t>		(this is the value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)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2996952"/>
                <a:ext cx="9145016" cy="1569660"/>
              </a:xfrm>
              <a:prstGeom prst="rect">
                <a:avLst/>
              </a:prstGeom>
              <a:blipFill>
                <a:blip r:embed="rId2"/>
                <a:stretch>
                  <a:fillRect l="-3000" t="-8560" b="-20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08043" y="5020434"/>
            <a:ext cx="107190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b="1" dirty="0">
                <a:solidFill>
                  <a:prstClr val="black"/>
                </a:solidFill>
              </a:rPr>
              <a:t>Step 3:  </a:t>
            </a:r>
            <a:r>
              <a:rPr lang="en-GB" sz="4800" dirty="0">
                <a:solidFill>
                  <a:prstClr val="black"/>
                </a:solidFill>
              </a:rPr>
              <a:t>Compare the new sequence with 		the old sequence and adjust.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BB420E-3E00-AE25-5FE8-14C048BDCDAF}"/>
              </a:ext>
            </a:extLst>
          </p:cNvPr>
          <p:cNvSpPr txBox="1"/>
          <p:nvPr/>
        </p:nvSpPr>
        <p:spPr>
          <a:xfrm>
            <a:off x="263352" y="210852"/>
            <a:ext cx="116388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600" b="1" dirty="0"/>
              <a:t>Finding the nth term of a Quadratic Sequence</a:t>
            </a:r>
          </a:p>
        </p:txBody>
      </p:sp>
    </p:spTree>
    <p:extLst>
      <p:ext uri="{BB962C8B-B14F-4D97-AF65-F5344CB8AC3E}">
        <p14:creationId xmlns:p14="http://schemas.microsoft.com/office/powerpoint/2010/main" val="73433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96053"/>
              </p:ext>
            </p:extLst>
          </p:nvPr>
        </p:nvGraphicFramePr>
        <p:xfrm>
          <a:off x="767408" y="311692"/>
          <a:ext cx="10873207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624965" y="5321753"/>
            <a:ext cx="23695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>
                <a:solidFill>
                  <a:srgbClr val="0000FF"/>
                </a:solidFill>
              </a:rPr>
              <a:t>3n</a:t>
            </a:r>
            <a:r>
              <a:rPr lang="en-GB" sz="6000" b="1" baseline="30000" dirty="0">
                <a:solidFill>
                  <a:srgbClr val="0000FF"/>
                </a:solidFill>
              </a:rPr>
              <a:t>2</a:t>
            </a:r>
            <a:r>
              <a:rPr lang="en-GB" sz="6000" b="1" dirty="0">
                <a:solidFill>
                  <a:srgbClr val="0000FF"/>
                </a:solidFill>
              </a:rPr>
              <a:t> + 2</a:t>
            </a:r>
            <a:endParaRPr lang="en-GB" sz="6000" b="1" baseline="30000" dirty="0">
              <a:solidFill>
                <a:srgbClr val="0000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40204"/>
              </p:ext>
            </p:extLst>
          </p:nvPr>
        </p:nvGraphicFramePr>
        <p:xfrm>
          <a:off x="4007768" y="3729601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61148" y="256170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FF00FF"/>
                </a:solidFill>
              </a:rPr>
              <a:t>3n</a:t>
            </a:r>
            <a:r>
              <a:rPr lang="en-GB" sz="6000" b="1" baseline="30000" dirty="0">
                <a:solidFill>
                  <a:srgbClr val="FF00FF"/>
                </a:solidFill>
              </a:rPr>
              <a:t>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62728"/>
              </p:ext>
            </p:extLst>
          </p:nvPr>
        </p:nvGraphicFramePr>
        <p:xfrm>
          <a:off x="4007768" y="5317165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27648" y="162880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=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5052" y="4298898"/>
            <a:ext cx="12474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6000" b="1" dirty="0">
                <a:solidFill>
                  <a:srgbClr val="FF00FF"/>
                </a:solidFill>
              </a:rPr>
              <a:t>3n</a:t>
            </a:r>
            <a:r>
              <a:rPr lang="en-GB" sz="6000" b="1" baseline="30000" dirty="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040216" y="1543439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FF00FF"/>
                </a:solidFill>
              </a:rPr>
              <a:t>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46835"/>
              </p:ext>
            </p:extLst>
          </p:nvPr>
        </p:nvGraphicFramePr>
        <p:xfrm>
          <a:off x="3970365" y="4321469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44442"/>
              </p:ext>
            </p:extLst>
          </p:nvPr>
        </p:nvGraphicFramePr>
        <p:xfrm>
          <a:off x="767408" y="311692"/>
          <a:ext cx="10873207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-1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127448" y="5311352"/>
                <a:ext cx="2561920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6000" b="1" dirty="0">
                    <a:solidFill>
                      <a:srgbClr val="0000FF"/>
                    </a:solidFill>
                  </a:rPr>
                  <a:t>2n</a:t>
                </a:r>
                <a:r>
                  <a:rPr lang="en-GB" sz="6000" b="1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GB" sz="6000" b="1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6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GB" sz="6000" b="1" dirty="0">
                    <a:solidFill>
                      <a:srgbClr val="0000FF"/>
                    </a:solidFill>
                  </a:rPr>
                  <a:t> 3</a:t>
                </a:r>
                <a:endParaRPr lang="en-GB" sz="6000" b="1" baseline="30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5311352"/>
                <a:ext cx="2561920" cy="1015663"/>
              </a:xfrm>
              <a:prstGeom prst="rect">
                <a:avLst/>
              </a:prstGeom>
              <a:blipFill>
                <a:blip r:embed="rId2"/>
                <a:stretch>
                  <a:fillRect l="-13810" t="-17964" r="-13810" b="-39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19946"/>
              </p:ext>
            </p:extLst>
          </p:nvPr>
        </p:nvGraphicFramePr>
        <p:xfrm>
          <a:off x="3956407" y="3713644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61148" y="256170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FF0000"/>
                </a:solidFill>
              </a:rPr>
              <a:t>2n</a:t>
            </a:r>
            <a:r>
              <a:rPr lang="en-GB" sz="6000" b="1" baseline="300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9488407"/>
                  </p:ext>
                </p:extLst>
              </p:nvPr>
            </p:nvGraphicFramePr>
            <p:xfrm>
              <a:off x="3956407" y="5301208"/>
              <a:ext cx="6458968" cy="100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4432">
                      <a:extLst>
                        <a:ext uri="{9D8B030D-6E8A-4147-A177-3AD203B41FA5}">
                          <a16:colId xmlns:a16="http://schemas.microsoft.com/office/drawing/2014/main" val="1535286306"/>
                        </a:ext>
                      </a:extLst>
                    </a:gridCol>
                    <a:gridCol w="1795147">
                      <a:extLst>
                        <a:ext uri="{9D8B030D-6E8A-4147-A177-3AD203B41FA5}">
                          <a16:colId xmlns:a16="http://schemas.microsoft.com/office/drawing/2014/main" val="791860394"/>
                        </a:ext>
                      </a:extLst>
                    </a:gridCol>
                    <a:gridCol w="1459613">
                      <a:extLst>
                        <a:ext uri="{9D8B030D-6E8A-4147-A177-3AD203B41FA5}">
                          <a16:colId xmlns:a16="http://schemas.microsoft.com/office/drawing/2014/main" val="2871903280"/>
                        </a:ext>
                      </a:extLst>
                    </a:gridCol>
                    <a:gridCol w="1569776">
                      <a:extLst>
                        <a:ext uri="{9D8B030D-6E8A-4147-A177-3AD203B41FA5}">
                          <a16:colId xmlns:a16="http://schemas.microsoft.com/office/drawing/2014/main" val="29171180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kumimoji="0" lang="en-GB" sz="6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29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62354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9488407"/>
                  </p:ext>
                </p:extLst>
              </p:nvPr>
            </p:nvGraphicFramePr>
            <p:xfrm>
              <a:off x="3956407" y="5301208"/>
              <a:ext cx="6458968" cy="100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4432">
                      <a:extLst>
                        <a:ext uri="{9D8B030D-6E8A-4147-A177-3AD203B41FA5}">
                          <a16:colId xmlns:a16="http://schemas.microsoft.com/office/drawing/2014/main" val="1535286306"/>
                        </a:ext>
                      </a:extLst>
                    </a:gridCol>
                    <a:gridCol w="1795147">
                      <a:extLst>
                        <a:ext uri="{9D8B030D-6E8A-4147-A177-3AD203B41FA5}">
                          <a16:colId xmlns:a16="http://schemas.microsoft.com/office/drawing/2014/main" val="791860394"/>
                        </a:ext>
                      </a:extLst>
                    </a:gridCol>
                    <a:gridCol w="1459613">
                      <a:extLst>
                        <a:ext uri="{9D8B030D-6E8A-4147-A177-3AD203B41FA5}">
                          <a16:colId xmlns:a16="http://schemas.microsoft.com/office/drawing/2014/main" val="2871903280"/>
                        </a:ext>
                      </a:extLst>
                    </a:gridCol>
                    <a:gridCol w="1569776">
                      <a:extLst>
                        <a:ext uri="{9D8B030D-6E8A-4147-A177-3AD203B41FA5}">
                          <a16:colId xmlns:a16="http://schemas.microsoft.com/office/drawing/2014/main" val="2917118081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46" t="-18072" r="-296269" b="-409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b="1" dirty="0">
                              <a:solidFill>
                                <a:srgbClr val="0000FF"/>
                              </a:solidFill>
                            </a:rPr>
                            <a:t>29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6235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2927648" y="162880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=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3691" y="4282941"/>
            <a:ext cx="12474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6000" b="1" dirty="0">
                <a:solidFill>
                  <a:srgbClr val="FF0000"/>
                </a:solidFill>
              </a:rPr>
              <a:t>2n</a:t>
            </a:r>
            <a:r>
              <a:rPr lang="en-GB" sz="60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040216" y="1557724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47742"/>
              </p:ext>
            </p:extLst>
          </p:nvPr>
        </p:nvGraphicFramePr>
        <p:xfrm>
          <a:off x="3919004" y="4305512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9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7497"/>
              </p:ext>
            </p:extLst>
          </p:nvPr>
        </p:nvGraphicFramePr>
        <p:xfrm>
          <a:off x="767408" y="311692"/>
          <a:ext cx="10873207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21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768369" y="5305796"/>
            <a:ext cx="19800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>
                <a:solidFill>
                  <a:srgbClr val="0000FF"/>
                </a:solidFill>
              </a:rPr>
              <a:t>n</a:t>
            </a:r>
            <a:r>
              <a:rPr lang="en-GB" sz="6000" b="1" baseline="30000" dirty="0">
                <a:solidFill>
                  <a:srgbClr val="0000FF"/>
                </a:solidFill>
              </a:rPr>
              <a:t>2</a:t>
            </a:r>
            <a:r>
              <a:rPr lang="en-GB" sz="6000" b="1" dirty="0">
                <a:solidFill>
                  <a:srgbClr val="0000FF"/>
                </a:solidFill>
              </a:rPr>
              <a:t> + 5</a:t>
            </a:r>
            <a:endParaRPr lang="en-GB" sz="6000" b="1" baseline="30000" dirty="0">
              <a:solidFill>
                <a:srgbClr val="0000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56407" y="3713644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61148" y="256170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00B050"/>
                </a:solidFill>
              </a:rPr>
              <a:t>1n</a:t>
            </a:r>
            <a:r>
              <a:rPr lang="en-GB" sz="6000" b="1" baseline="30000" dirty="0">
                <a:solidFill>
                  <a:srgbClr val="00B050"/>
                </a:solidFill>
              </a:rPr>
              <a:t>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72240"/>
              </p:ext>
            </p:extLst>
          </p:nvPr>
        </p:nvGraphicFramePr>
        <p:xfrm>
          <a:off x="3956407" y="5301208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27648" y="162880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=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6625" y="4265069"/>
            <a:ext cx="8579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6000" b="1" dirty="0">
                <a:solidFill>
                  <a:srgbClr val="00B050"/>
                </a:solidFill>
              </a:rPr>
              <a:t>n</a:t>
            </a:r>
            <a:r>
              <a:rPr lang="en-GB" sz="6000" b="1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040216" y="1543439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00B050"/>
                </a:solidFill>
              </a:rPr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88119"/>
              </p:ext>
            </p:extLst>
          </p:nvPr>
        </p:nvGraphicFramePr>
        <p:xfrm>
          <a:off x="3956406" y="4305512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B050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380" y="239460"/>
            <a:ext cx="11305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What is the </a:t>
            </a:r>
            <a:r>
              <a:rPr lang="en-GB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9600" dirty="0"/>
              <a:t>th term?</a:t>
            </a:r>
          </a:p>
        </p:txBody>
      </p:sp>
      <p:sp>
        <p:nvSpPr>
          <p:cNvPr id="8" name="Rectangle 7"/>
          <p:cNvSpPr/>
          <p:nvPr/>
        </p:nvSpPr>
        <p:spPr>
          <a:xfrm>
            <a:off x="3215680" y="3861048"/>
            <a:ext cx="568863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800" b="1" dirty="0">
                <a:solidFill>
                  <a:prstClr val="black"/>
                </a:solidFill>
              </a:rPr>
              <a:t>3n – 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432" y="1787822"/>
            <a:ext cx="103691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00FF"/>
                </a:solidFill>
              </a:rPr>
              <a:t>2, 5, 8, 11, 14….</a:t>
            </a:r>
            <a:endParaRPr lang="en-GB" sz="11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6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380" y="239460"/>
            <a:ext cx="11305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What is the </a:t>
            </a:r>
            <a:r>
              <a:rPr lang="en-GB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9600" dirty="0"/>
              <a:t>th term?</a:t>
            </a:r>
          </a:p>
        </p:txBody>
      </p:sp>
      <p:sp>
        <p:nvSpPr>
          <p:cNvPr id="8" name="Rectangle 7"/>
          <p:cNvSpPr/>
          <p:nvPr/>
        </p:nvSpPr>
        <p:spPr>
          <a:xfrm>
            <a:off x="3215680" y="3861048"/>
            <a:ext cx="568863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800" b="1" dirty="0">
                <a:solidFill>
                  <a:prstClr val="black"/>
                </a:solidFill>
              </a:rPr>
              <a:t>2n + 5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432" y="1787822"/>
            <a:ext cx="103691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FF00FF"/>
                </a:solidFill>
              </a:rPr>
              <a:t>7, 9, 11, 13, 15….</a:t>
            </a:r>
            <a:endParaRPr lang="en-GB" sz="115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7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380" y="239460"/>
            <a:ext cx="11305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What is the </a:t>
            </a:r>
            <a:r>
              <a:rPr lang="en-GB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9600" dirty="0"/>
              <a:t>th term?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432" y="1787822"/>
            <a:ext cx="103691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B050"/>
                </a:solidFill>
              </a:rPr>
              <a:t>8, 6, 4, 2, 0….</a:t>
            </a:r>
            <a:endParaRPr lang="en-GB" sz="115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59596" y="3933056"/>
                <a:ext cx="7272808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GB" sz="13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GB" sz="13800" b="1" dirty="0">
                    <a:solidFill>
                      <a:prstClr val="black"/>
                    </a:solidFill>
                  </a:rPr>
                  <a:t>2n + 10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596" y="3933056"/>
                <a:ext cx="7272808" cy="2215991"/>
              </a:xfrm>
              <a:prstGeom prst="rect">
                <a:avLst/>
              </a:prstGeom>
              <a:blipFill>
                <a:blip r:embed="rId3"/>
                <a:stretch>
                  <a:fillRect t="-21703" r="-9715" b="-44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70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380" y="239460"/>
            <a:ext cx="11305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What is the </a:t>
            </a:r>
            <a:r>
              <a:rPr lang="en-GB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9600" dirty="0"/>
              <a:t>th term?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19FC4B-4813-6A19-0C3E-A82A38652E6B}"/>
              </a:ext>
            </a:extLst>
          </p:cNvPr>
          <p:cNvSpPr txBox="1"/>
          <p:nvPr/>
        </p:nvSpPr>
        <p:spPr>
          <a:xfrm>
            <a:off x="1199456" y="1809120"/>
            <a:ext cx="10225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solidFill>
                  <a:srgbClr val="0000FF"/>
                </a:solidFill>
              </a:rPr>
              <a:t>1, 4, 9, 16, 25……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087888" y="4077072"/>
                <a:ext cx="2952328" cy="2263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38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38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138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38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888" y="4077072"/>
                <a:ext cx="2952328" cy="22639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42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3392" y="2276872"/>
            <a:ext cx="10945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1, 4, 9, 16, 25, 36…….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344" y="5650879"/>
            <a:ext cx="11665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/>
              <a:t>The second differences are the same</a:t>
            </a:r>
            <a:endParaRPr lang="en-GB" sz="58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28E4A2-3792-B099-47D6-53F78F90DFDD}"/>
                  </a:ext>
                </a:extLst>
              </p14:cNvPr>
              <p14:cNvContentPartPr/>
              <p14:nvPr/>
            </p14:nvContentPartPr>
            <p14:xfrm>
              <a:off x="1245568" y="3580032"/>
              <a:ext cx="7369200" cy="1737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28E4A2-3792-B099-47D6-53F78F90DF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6208" y="3570672"/>
                <a:ext cx="7387920" cy="1756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2C978A-0539-CC5C-77BB-E40120AFF32C}"/>
              </a:ext>
            </a:extLst>
          </p:cNvPr>
          <p:cNvSpPr txBox="1"/>
          <p:nvPr/>
        </p:nvSpPr>
        <p:spPr>
          <a:xfrm>
            <a:off x="443372" y="222236"/>
            <a:ext cx="11305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How can you identify that this is a quadratic sequence?</a:t>
            </a:r>
          </a:p>
        </p:txBody>
      </p:sp>
    </p:spTree>
    <p:extLst>
      <p:ext uri="{BB962C8B-B14F-4D97-AF65-F5344CB8AC3E}">
        <p14:creationId xmlns:p14="http://schemas.microsoft.com/office/powerpoint/2010/main" val="187986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5400" y="2411952"/>
            <a:ext cx="10945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1, 4, 9, 16, 25, 36…….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344" y="5650879"/>
            <a:ext cx="11665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/>
              <a:t>The first differences are not the same</a:t>
            </a:r>
            <a:endParaRPr lang="en-GB" sz="58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28E4A2-3792-B099-47D6-53F78F90DFDD}"/>
                  </a:ext>
                </a:extLst>
              </p14:cNvPr>
              <p14:cNvContentPartPr/>
              <p14:nvPr/>
            </p14:nvContentPartPr>
            <p14:xfrm>
              <a:off x="1317576" y="3715112"/>
              <a:ext cx="7369200" cy="1737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28E4A2-3792-B099-47D6-53F78F90DF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8216" y="3705752"/>
                <a:ext cx="7387920" cy="1756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2C978A-0539-CC5C-77BB-E40120AFF32C}"/>
              </a:ext>
            </a:extLst>
          </p:cNvPr>
          <p:cNvSpPr txBox="1"/>
          <p:nvPr/>
        </p:nvSpPr>
        <p:spPr>
          <a:xfrm>
            <a:off x="443372" y="222236"/>
            <a:ext cx="11305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How can you identify that this is not a linear sequence?</a:t>
            </a:r>
          </a:p>
        </p:txBody>
      </p:sp>
    </p:spTree>
    <p:extLst>
      <p:ext uri="{BB962C8B-B14F-4D97-AF65-F5344CB8AC3E}">
        <p14:creationId xmlns:p14="http://schemas.microsoft.com/office/powerpoint/2010/main" val="38063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8105" y="548680"/>
            <a:ext cx="10945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1, 4, 9, 16, 25, 36…….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2564904"/>
            <a:ext cx="108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If the second differences are the same then you have a </a:t>
            </a:r>
            <a:r>
              <a:rPr lang="en-US" sz="7200" b="1" dirty="0"/>
              <a:t>Quadratic Sequence</a:t>
            </a:r>
            <a:r>
              <a:rPr lang="en-US" sz="7200" dirty="0"/>
              <a:t>.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0733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82078"/>
              </p:ext>
            </p:extLst>
          </p:nvPr>
        </p:nvGraphicFramePr>
        <p:xfrm>
          <a:off x="839417" y="1556792"/>
          <a:ext cx="1036915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830">
                  <a:extLst>
                    <a:ext uri="{9D8B030D-6E8A-4147-A177-3AD203B41FA5}">
                      <a16:colId xmlns:a16="http://schemas.microsoft.com/office/drawing/2014/main" val="345636041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82136834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382078474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02340503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67150280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9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GB" sz="9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GB" sz="9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GB" sz="9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en-GB" sz="9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5661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71464" y="4735304"/>
            <a:ext cx="964907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dirty="0">
                <a:solidFill>
                  <a:prstClr val="black"/>
                </a:solidFill>
              </a:rPr>
              <a:t>Quadratic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D3934D-8595-B588-FF40-266D2688BE19}"/>
                  </a:ext>
                </a:extLst>
              </p14:cNvPr>
              <p14:cNvContentPartPr/>
              <p14:nvPr/>
            </p14:nvContentPartPr>
            <p14:xfrm>
              <a:off x="2013120" y="2735280"/>
              <a:ext cx="7858440" cy="190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D3934D-8595-B588-FF40-266D2688BE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3760" y="2725920"/>
                <a:ext cx="7877160" cy="19252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0ED6BC0-4FEC-9B20-332A-958A3E27EEAD}"/>
              </a:ext>
            </a:extLst>
          </p:cNvPr>
          <p:cNvSpPr txBox="1"/>
          <p:nvPr/>
        </p:nvSpPr>
        <p:spPr>
          <a:xfrm>
            <a:off x="263352" y="260648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Quadratic Sequence or 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357</Words>
  <Application>Microsoft Office PowerPoint</Application>
  <PresentationFormat>Widescreen</PresentationFormat>
  <Paragraphs>131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Sequences</dc:title>
  <dc:creator>ben</dc:creator>
  <cp:lastModifiedBy>Stewart Gale</cp:lastModifiedBy>
  <cp:revision>71</cp:revision>
  <dcterms:created xsi:type="dcterms:W3CDTF">2011-09-23T08:28:07Z</dcterms:created>
  <dcterms:modified xsi:type="dcterms:W3CDTF">2024-03-18T07:21:16Z</dcterms:modified>
</cp:coreProperties>
</file>