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5" r:id="rId2"/>
    <p:sldId id="284" r:id="rId3"/>
    <p:sldId id="286" r:id="rId4"/>
    <p:sldId id="270" r:id="rId5"/>
    <p:sldId id="287" r:id="rId6"/>
    <p:sldId id="279" r:id="rId7"/>
    <p:sldId id="281" r:id="rId8"/>
    <p:sldId id="282" r:id="rId9"/>
    <p:sldId id="280" r:id="rId10"/>
    <p:sldId id="288" r:id="rId11"/>
    <p:sldId id="289" r:id="rId12"/>
    <p:sldId id="290" r:id="rId13"/>
    <p:sldId id="2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9933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298C2E-8C35-4079-A506-8A4E495F6775}" v="132" dt="2024-01-23T07:19:18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3" autoAdjust="0"/>
  </p:normalViewPr>
  <p:slideViewPr>
    <p:cSldViewPr>
      <p:cViewPr varScale="1">
        <p:scale>
          <a:sx n="73" d="100"/>
          <a:sy n="73" d="100"/>
        </p:scale>
        <p:origin x="69" y="3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64298C2E-8C35-4079-A506-8A4E495F6775}"/>
    <pc:docChg chg="custSel addSld delSld modSld sldOrd">
      <pc:chgData name="Stewart Gale" userId="3647ddd2-6040-41ae-a96d-232c23482af8" providerId="ADAL" clId="{64298C2E-8C35-4079-A506-8A4E495F6775}" dt="2024-01-23T07:19:18.539" v="340" actId="207"/>
      <pc:docMkLst>
        <pc:docMk/>
      </pc:docMkLst>
      <pc:sldChg chg="del">
        <pc:chgData name="Stewart Gale" userId="3647ddd2-6040-41ae-a96d-232c23482af8" providerId="ADAL" clId="{64298C2E-8C35-4079-A506-8A4E495F6775}" dt="2024-01-23T05:02:03.716" v="71" actId="47"/>
        <pc:sldMkLst>
          <pc:docMk/>
          <pc:sldMk cId="4217729026" sldId="277"/>
        </pc:sldMkLst>
      </pc:sldChg>
      <pc:sldChg chg="del">
        <pc:chgData name="Stewart Gale" userId="3647ddd2-6040-41ae-a96d-232c23482af8" providerId="ADAL" clId="{64298C2E-8C35-4079-A506-8A4E495F6775}" dt="2024-01-23T05:02:57.294" v="85" actId="47"/>
        <pc:sldMkLst>
          <pc:docMk/>
          <pc:sldMk cId="1839172824" sldId="278"/>
        </pc:sldMkLst>
      </pc:sldChg>
      <pc:sldChg chg="modAnim">
        <pc:chgData name="Stewart Gale" userId="3647ddd2-6040-41ae-a96d-232c23482af8" providerId="ADAL" clId="{64298C2E-8C35-4079-A506-8A4E495F6775}" dt="2023-05-03T07:57:52.495" v="61"/>
        <pc:sldMkLst>
          <pc:docMk/>
          <pc:sldMk cId="3408123039" sldId="279"/>
        </pc:sldMkLst>
      </pc:sldChg>
      <pc:sldChg chg="delSp modSp mod">
        <pc:chgData name="Stewart Gale" userId="3647ddd2-6040-41ae-a96d-232c23482af8" providerId="ADAL" clId="{64298C2E-8C35-4079-A506-8A4E495F6775}" dt="2021-10-04T17:53:22.584" v="27" actId="1076"/>
        <pc:sldMkLst>
          <pc:docMk/>
          <pc:sldMk cId="2431738462" sldId="280"/>
        </pc:sldMkLst>
        <pc:spChg chg="mod">
          <ac:chgData name="Stewart Gale" userId="3647ddd2-6040-41ae-a96d-232c23482af8" providerId="ADAL" clId="{64298C2E-8C35-4079-A506-8A4E495F6775}" dt="2021-10-04T17:53:17.354" v="26" actId="1076"/>
          <ac:spMkLst>
            <pc:docMk/>
            <pc:sldMk cId="2431738462" sldId="280"/>
            <ac:spMk id="3" creationId="{00000000-0000-0000-0000-000000000000}"/>
          </ac:spMkLst>
        </pc:spChg>
        <pc:spChg chg="del">
          <ac:chgData name="Stewart Gale" userId="3647ddd2-6040-41ae-a96d-232c23482af8" providerId="ADAL" clId="{64298C2E-8C35-4079-A506-8A4E495F6775}" dt="2021-10-04T17:52:38.366" v="12" actId="478"/>
          <ac:spMkLst>
            <pc:docMk/>
            <pc:sldMk cId="2431738462" sldId="280"/>
            <ac:spMk id="4" creationId="{00000000-0000-0000-0000-000000000000}"/>
          </ac:spMkLst>
        </pc:spChg>
        <pc:spChg chg="mod">
          <ac:chgData name="Stewart Gale" userId="3647ddd2-6040-41ae-a96d-232c23482af8" providerId="ADAL" clId="{64298C2E-8C35-4079-A506-8A4E495F6775}" dt="2021-10-04T17:53:22.584" v="27" actId="1076"/>
          <ac:spMkLst>
            <pc:docMk/>
            <pc:sldMk cId="2431738462" sldId="280"/>
            <ac:spMk id="5" creationId="{00000000-0000-0000-0000-000000000000}"/>
          </ac:spMkLst>
        </pc:spChg>
        <pc:spChg chg="mod">
          <ac:chgData name="Stewart Gale" userId="3647ddd2-6040-41ae-a96d-232c23482af8" providerId="ADAL" clId="{64298C2E-8C35-4079-A506-8A4E495F6775}" dt="2021-10-04T17:53:17.354" v="26" actId="1076"/>
          <ac:spMkLst>
            <pc:docMk/>
            <pc:sldMk cId="2431738462" sldId="280"/>
            <ac:spMk id="6" creationId="{00000000-0000-0000-0000-000000000000}"/>
          </ac:spMkLst>
        </pc:spChg>
      </pc:sldChg>
      <pc:sldChg chg="modAnim">
        <pc:chgData name="Stewart Gale" userId="3647ddd2-6040-41ae-a96d-232c23482af8" providerId="ADAL" clId="{64298C2E-8C35-4079-A506-8A4E495F6775}" dt="2023-05-03T08:03:53.163" v="62"/>
        <pc:sldMkLst>
          <pc:docMk/>
          <pc:sldMk cId="1311597891" sldId="281"/>
        </pc:sldMkLst>
      </pc:sldChg>
      <pc:sldChg chg="modAnim">
        <pc:chgData name="Stewart Gale" userId="3647ddd2-6040-41ae-a96d-232c23482af8" providerId="ADAL" clId="{64298C2E-8C35-4079-A506-8A4E495F6775}" dt="2023-05-03T08:08:39.212" v="63"/>
        <pc:sldMkLst>
          <pc:docMk/>
          <pc:sldMk cId="1921300251" sldId="282"/>
        </pc:sldMkLst>
      </pc:sldChg>
      <pc:sldChg chg="modSp del mod">
        <pc:chgData name="Stewart Gale" userId="3647ddd2-6040-41ae-a96d-232c23482af8" providerId="ADAL" clId="{64298C2E-8C35-4079-A506-8A4E495F6775}" dt="2024-01-23T05:02:52.819" v="84" actId="47"/>
        <pc:sldMkLst>
          <pc:docMk/>
          <pc:sldMk cId="1452000747" sldId="283"/>
        </pc:sldMkLst>
        <pc:spChg chg="mod">
          <ac:chgData name="Stewart Gale" userId="3647ddd2-6040-41ae-a96d-232c23482af8" providerId="ADAL" clId="{64298C2E-8C35-4079-A506-8A4E495F6775}" dt="2024-01-23T05:02:36.584" v="83" actId="1076"/>
          <ac:spMkLst>
            <pc:docMk/>
            <pc:sldMk cId="1452000747" sldId="283"/>
            <ac:spMk id="3" creationId="{00000000-0000-0000-0000-000000000000}"/>
          </ac:spMkLst>
        </pc:spChg>
        <pc:graphicFrameChg chg="modGraphic">
          <ac:chgData name="Stewart Gale" userId="3647ddd2-6040-41ae-a96d-232c23482af8" providerId="ADAL" clId="{64298C2E-8C35-4079-A506-8A4E495F6775}" dt="2024-01-23T05:02:21.902" v="78" actId="20577"/>
          <ac:graphicFrameMkLst>
            <pc:docMk/>
            <pc:sldMk cId="1452000747" sldId="283"/>
            <ac:graphicFrameMk id="4" creationId="{00000000-0000-0000-0000-000000000000}"/>
          </ac:graphicFrameMkLst>
        </pc:graphicFrameChg>
      </pc:sldChg>
      <pc:sldChg chg="delSp modSp add mod ord delAnim">
        <pc:chgData name="Stewart Gale" userId="3647ddd2-6040-41ae-a96d-232c23482af8" providerId="ADAL" clId="{64298C2E-8C35-4079-A506-8A4E495F6775}" dt="2024-01-23T05:01:58.882" v="70" actId="1076"/>
        <pc:sldMkLst>
          <pc:docMk/>
          <pc:sldMk cId="1363129512" sldId="285"/>
        </pc:sldMkLst>
        <pc:spChg chg="del">
          <ac:chgData name="Stewart Gale" userId="3647ddd2-6040-41ae-a96d-232c23482af8" providerId="ADAL" clId="{64298C2E-8C35-4079-A506-8A4E495F6775}" dt="2021-10-04T17:52:17.569" v="3" actId="478"/>
          <ac:spMkLst>
            <pc:docMk/>
            <pc:sldMk cId="1363129512" sldId="285"/>
            <ac:spMk id="3" creationId="{00000000-0000-0000-0000-000000000000}"/>
          </ac:spMkLst>
        </pc:spChg>
        <pc:spChg chg="mod">
          <ac:chgData name="Stewart Gale" userId="3647ddd2-6040-41ae-a96d-232c23482af8" providerId="ADAL" clId="{64298C2E-8C35-4079-A506-8A4E495F6775}" dt="2024-01-23T05:01:58.882" v="70" actId="1076"/>
          <ac:spMkLst>
            <pc:docMk/>
            <pc:sldMk cId="1363129512" sldId="285"/>
            <ac:spMk id="4" creationId="{00000000-0000-0000-0000-000000000000}"/>
          </ac:spMkLst>
        </pc:spChg>
        <pc:spChg chg="del">
          <ac:chgData name="Stewart Gale" userId="3647ddd2-6040-41ae-a96d-232c23482af8" providerId="ADAL" clId="{64298C2E-8C35-4079-A506-8A4E495F6775}" dt="2021-10-04T17:52:17.569" v="3" actId="478"/>
          <ac:spMkLst>
            <pc:docMk/>
            <pc:sldMk cId="1363129512" sldId="285"/>
            <ac:spMk id="5" creationId="{00000000-0000-0000-0000-000000000000}"/>
          </ac:spMkLst>
        </pc:spChg>
        <pc:spChg chg="del">
          <ac:chgData name="Stewart Gale" userId="3647ddd2-6040-41ae-a96d-232c23482af8" providerId="ADAL" clId="{64298C2E-8C35-4079-A506-8A4E495F6775}" dt="2021-10-04T17:52:17.569" v="3" actId="478"/>
          <ac:spMkLst>
            <pc:docMk/>
            <pc:sldMk cId="1363129512" sldId="285"/>
            <ac:spMk id="6" creationId="{00000000-0000-0000-0000-000000000000}"/>
          </ac:spMkLst>
        </pc:spChg>
      </pc:sldChg>
      <pc:sldChg chg="addSp delSp modSp add mod delAnim">
        <pc:chgData name="Stewart Gale" userId="3647ddd2-6040-41ae-a96d-232c23482af8" providerId="ADAL" clId="{64298C2E-8C35-4079-A506-8A4E495F6775}" dt="2023-05-03T07:52:27.295" v="60" actId="1076"/>
        <pc:sldMkLst>
          <pc:docMk/>
          <pc:sldMk cId="3575841883" sldId="286"/>
        </pc:sldMkLst>
        <pc:spChg chg="del">
          <ac:chgData name="Stewart Gale" userId="3647ddd2-6040-41ae-a96d-232c23482af8" providerId="ADAL" clId="{64298C2E-8C35-4079-A506-8A4E495F6775}" dt="2023-05-03T07:51:55.887" v="49" actId="478"/>
          <ac:spMkLst>
            <pc:docMk/>
            <pc:sldMk cId="3575841883" sldId="286"/>
            <ac:spMk id="2" creationId="{00000000-0000-0000-0000-000000000000}"/>
          </ac:spMkLst>
        </pc:spChg>
        <pc:spChg chg="mod">
          <ac:chgData name="Stewart Gale" userId="3647ddd2-6040-41ae-a96d-232c23482af8" providerId="ADAL" clId="{64298C2E-8C35-4079-A506-8A4E495F6775}" dt="2023-05-03T07:52:27.295" v="60" actId="1076"/>
          <ac:spMkLst>
            <pc:docMk/>
            <pc:sldMk cId="3575841883" sldId="286"/>
            <ac:spMk id="3" creationId="{00000000-0000-0000-0000-000000000000}"/>
          </ac:spMkLst>
        </pc:spChg>
        <pc:spChg chg="del">
          <ac:chgData name="Stewart Gale" userId="3647ddd2-6040-41ae-a96d-232c23482af8" providerId="ADAL" clId="{64298C2E-8C35-4079-A506-8A4E495F6775}" dt="2023-05-03T07:51:57.225" v="50" actId="478"/>
          <ac:spMkLst>
            <pc:docMk/>
            <pc:sldMk cId="3575841883" sldId="286"/>
            <ac:spMk id="5" creationId="{00000000-0000-0000-0000-000000000000}"/>
          </ac:spMkLst>
        </pc:spChg>
        <pc:spChg chg="del">
          <ac:chgData name="Stewart Gale" userId="3647ddd2-6040-41ae-a96d-232c23482af8" providerId="ADAL" clId="{64298C2E-8C35-4079-A506-8A4E495F6775}" dt="2023-05-03T07:51:55.887" v="49" actId="478"/>
          <ac:spMkLst>
            <pc:docMk/>
            <pc:sldMk cId="3575841883" sldId="286"/>
            <ac:spMk id="8" creationId="{00000000-0000-0000-0000-000000000000}"/>
          </ac:spMkLst>
        </pc:spChg>
        <pc:spChg chg="add mod">
          <ac:chgData name="Stewart Gale" userId="3647ddd2-6040-41ae-a96d-232c23482af8" providerId="ADAL" clId="{64298C2E-8C35-4079-A506-8A4E495F6775}" dt="2023-05-03T07:52:22.946" v="59" actId="1076"/>
          <ac:spMkLst>
            <pc:docMk/>
            <pc:sldMk cId="3575841883" sldId="286"/>
            <ac:spMk id="9" creationId="{E664C447-32A2-2BE4-F150-11904896AA97}"/>
          </ac:spMkLst>
        </pc:spChg>
        <pc:spChg chg="mod">
          <ac:chgData name="Stewart Gale" userId="3647ddd2-6040-41ae-a96d-232c23482af8" providerId="ADAL" clId="{64298C2E-8C35-4079-A506-8A4E495F6775}" dt="2023-05-03T07:52:27.295" v="60" actId="1076"/>
          <ac:spMkLst>
            <pc:docMk/>
            <pc:sldMk cId="3575841883" sldId="286"/>
            <ac:spMk id="12" creationId="{00000000-0000-0000-0000-000000000000}"/>
          </ac:spMkLst>
        </pc:spChg>
        <pc:graphicFrameChg chg="mod modGraphic">
          <ac:chgData name="Stewart Gale" userId="3647ddd2-6040-41ae-a96d-232c23482af8" providerId="ADAL" clId="{64298C2E-8C35-4079-A506-8A4E495F6775}" dt="2023-05-03T07:52:20.236" v="58" actId="1076"/>
          <ac:graphicFrameMkLst>
            <pc:docMk/>
            <pc:sldMk cId="3575841883" sldId="286"/>
            <ac:graphicFrameMk id="4" creationId="{00000000-0000-0000-0000-000000000000}"/>
          </ac:graphicFrameMkLst>
        </pc:graphicFrameChg>
        <pc:graphicFrameChg chg="mod">
          <ac:chgData name="Stewart Gale" userId="3647ddd2-6040-41ae-a96d-232c23482af8" providerId="ADAL" clId="{64298C2E-8C35-4079-A506-8A4E495F6775}" dt="2023-05-03T07:52:27.295" v="60" actId="1076"/>
          <ac:graphicFrameMkLst>
            <pc:docMk/>
            <pc:sldMk cId="3575841883" sldId="286"/>
            <ac:graphicFrameMk id="6" creationId="{00000000-0000-0000-0000-000000000000}"/>
          </ac:graphicFrameMkLst>
        </pc:graphicFrameChg>
        <pc:graphicFrameChg chg="mod">
          <ac:chgData name="Stewart Gale" userId="3647ddd2-6040-41ae-a96d-232c23482af8" providerId="ADAL" clId="{64298C2E-8C35-4079-A506-8A4E495F6775}" dt="2023-05-03T07:52:27.295" v="60" actId="1076"/>
          <ac:graphicFrameMkLst>
            <pc:docMk/>
            <pc:sldMk cId="3575841883" sldId="286"/>
            <ac:graphicFrameMk id="7" creationId="{00000000-0000-0000-0000-000000000000}"/>
          </ac:graphicFrameMkLst>
        </pc:graphicFrameChg>
        <pc:graphicFrameChg chg="mod">
          <ac:chgData name="Stewart Gale" userId="3647ddd2-6040-41ae-a96d-232c23482af8" providerId="ADAL" clId="{64298C2E-8C35-4079-A506-8A4E495F6775}" dt="2023-05-03T07:52:27.295" v="60" actId="1076"/>
          <ac:graphicFrameMkLst>
            <pc:docMk/>
            <pc:sldMk cId="3575841883" sldId="286"/>
            <ac:graphicFrameMk id="14" creationId="{00000000-0000-0000-0000-000000000000}"/>
          </ac:graphicFrameMkLst>
        </pc:graphicFrameChg>
      </pc:sldChg>
      <pc:sldChg chg="addSp delSp modSp new mod">
        <pc:chgData name="Stewart Gale" userId="3647ddd2-6040-41ae-a96d-232c23482af8" providerId="ADAL" clId="{64298C2E-8C35-4079-A506-8A4E495F6775}" dt="2024-01-23T05:03:36.130" v="118" actId="1076"/>
        <pc:sldMkLst>
          <pc:docMk/>
          <pc:sldMk cId="4154784740" sldId="287"/>
        </pc:sldMkLst>
        <pc:spChg chg="del mod">
          <ac:chgData name="Stewart Gale" userId="3647ddd2-6040-41ae-a96d-232c23482af8" providerId="ADAL" clId="{64298C2E-8C35-4079-A506-8A4E495F6775}" dt="2024-01-23T05:03:15.978" v="88" actId="478"/>
          <ac:spMkLst>
            <pc:docMk/>
            <pc:sldMk cId="4154784740" sldId="287"/>
            <ac:spMk id="2" creationId="{B470F4BC-632A-CBC8-E482-5A3CF841B78B}"/>
          </ac:spMkLst>
        </pc:spChg>
        <pc:spChg chg="del mod">
          <ac:chgData name="Stewart Gale" userId="3647ddd2-6040-41ae-a96d-232c23482af8" providerId="ADAL" clId="{64298C2E-8C35-4079-A506-8A4E495F6775}" dt="2024-01-23T05:03:15.978" v="88" actId="478"/>
          <ac:spMkLst>
            <pc:docMk/>
            <pc:sldMk cId="4154784740" sldId="287"/>
            <ac:spMk id="3" creationId="{CC347C64-036C-D08F-5040-A8BBF07B36AD}"/>
          </ac:spMkLst>
        </pc:spChg>
        <pc:spChg chg="add mod">
          <ac:chgData name="Stewart Gale" userId="3647ddd2-6040-41ae-a96d-232c23482af8" providerId="ADAL" clId="{64298C2E-8C35-4079-A506-8A4E495F6775}" dt="2024-01-23T05:03:36.130" v="118" actId="1076"/>
          <ac:spMkLst>
            <pc:docMk/>
            <pc:sldMk cId="4154784740" sldId="287"/>
            <ac:spMk id="4" creationId="{0D8F6FBC-4FEB-10FA-FD27-71D637BCB1A7}"/>
          </ac:spMkLst>
        </pc:spChg>
      </pc:sldChg>
      <pc:sldChg chg="modSp add mod">
        <pc:chgData name="Stewart Gale" userId="3647ddd2-6040-41ae-a96d-232c23482af8" providerId="ADAL" clId="{64298C2E-8C35-4079-A506-8A4E495F6775}" dt="2024-01-23T05:03:54.322" v="120" actId="20577"/>
        <pc:sldMkLst>
          <pc:docMk/>
          <pc:sldMk cId="1850635611" sldId="288"/>
        </pc:sldMkLst>
        <pc:spChg chg="mod">
          <ac:chgData name="Stewart Gale" userId="3647ddd2-6040-41ae-a96d-232c23482af8" providerId="ADAL" clId="{64298C2E-8C35-4079-A506-8A4E495F6775}" dt="2024-01-23T05:03:54.322" v="120" actId="20577"/>
          <ac:spMkLst>
            <pc:docMk/>
            <pc:sldMk cId="1850635611" sldId="288"/>
            <ac:spMk id="4" creationId="{0D8F6FBC-4FEB-10FA-FD27-71D637BCB1A7}"/>
          </ac:spMkLst>
        </pc:spChg>
      </pc:sldChg>
      <pc:sldChg chg="addSp delSp modSp new mod delAnim modAnim">
        <pc:chgData name="Stewart Gale" userId="3647ddd2-6040-41ae-a96d-232c23482af8" providerId="ADAL" clId="{64298C2E-8C35-4079-A506-8A4E495F6775}" dt="2024-01-23T06:44:08.440" v="254" actId="1076"/>
        <pc:sldMkLst>
          <pc:docMk/>
          <pc:sldMk cId="3700817523" sldId="289"/>
        </pc:sldMkLst>
        <pc:spChg chg="del mod">
          <ac:chgData name="Stewart Gale" userId="3647ddd2-6040-41ae-a96d-232c23482af8" providerId="ADAL" clId="{64298C2E-8C35-4079-A506-8A4E495F6775}" dt="2024-01-23T05:04:18.803" v="123" actId="478"/>
          <ac:spMkLst>
            <pc:docMk/>
            <pc:sldMk cId="3700817523" sldId="289"/>
            <ac:spMk id="2" creationId="{993586CF-5D40-56AB-8A64-45E2B42342F3}"/>
          </ac:spMkLst>
        </pc:spChg>
        <pc:spChg chg="del mod">
          <ac:chgData name="Stewart Gale" userId="3647ddd2-6040-41ae-a96d-232c23482af8" providerId="ADAL" clId="{64298C2E-8C35-4079-A506-8A4E495F6775}" dt="2024-01-23T05:04:18.803" v="123" actId="478"/>
          <ac:spMkLst>
            <pc:docMk/>
            <pc:sldMk cId="3700817523" sldId="289"/>
            <ac:spMk id="3" creationId="{AB9421D6-9951-A314-681C-B7871EA9BEAB}"/>
          </ac:spMkLst>
        </pc:spChg>
        <pc:spChg chg="add mod">
          <ac:chgData name="Stewart Gale" userId="3647ddd2-6040-41ae-a96d-232c23482af8" providerId="ADAL" clId="{64298C2E-8C35-4079-A506-8A4E495F6775}" dt="2024-01-23T05:04:41.193" v="140" actId="1076"/>
          <ac:spMkLst>
            <pc:docMk/>
            <pc:sldMk cId="3700817523" sldId="289"/>
            <ac:spMk id="4" creationId="{6220B9CA-60E3-854D-82C1-3FB9188ED1E1}"/>
          </ac:spMkLst>
        </pc:spChg>
        <pc:spChg chg="add mod">
          <ac:chgData name="Stewart Gale" userId="3647ddd2-6040-41ae-a96d-232c23482af8" providerId="ADAL" clId="{64298C2E-8C35-4079-A506-8A4E495F6775}" dt="2024-01-23T06:44:08.440" v="254" actId="1076"/>
          <ac:spMkLst>
            <pc:docMk/>
            <pc:sldMk cId="3700817523" sldId="289"/>
            <ac:spMk id="7" creationId="{D96ACFEA-FE2D-BE50-5F1C-E16BCEAC03C0}"/>
          </ac:spMkLst>
        </pc:spChg>
        <pc:spChg chg="add mod">
          <ac:chgData name="Stewart Gale" userId="3647ddd2-6040-41ae-a96d-232c23482af8" providerId="ADAL" clId="{64298C2E-8C35-4079-A506-8A4E495F6775}" dt="2024-01-23T05:07:00.030" v="193" actId="1076"/>
          <ac:spMkLst>
            <pc:docMk/>
            <pc:sldMk cId="3700817523" sldId="289"/>
            <ac:spMk id="8" creationId="{38F31F6C-CA23-9BCF-E262-59218B1C1D09}"/>
          </ac:spMkLst>
        </pc:spChg>
        <pc:spChg chg="add mod">
          <ac:chgData name="Stewart Gale" userId="3647ddd2-6040-41ae-a96d-232c23482af8" providerId="ADAL" clId="{64298C2E-8C35-4079-A506-8A4E495F6775}" dt="2024-01-23T05:07:00.030" v="193" actId="1076"/>
          <ac:spMkLst>
            <pc:docMk/>
            <pc:sldMk cId="3700817523" sldId="289"/>
            <ac:spMk id="9" creationId="{F7356938-9128-FD09-E542-D51609592986}"/>
          </ac:spMkLst>
        </pc:spChg>
        <pc:spChg chg="add mod">
          <ac:chgData name="Stewart Gale" userId="3647ddd2-6040-41ae-a96d-232c23482af8" providerId="ADAL" clId="{64298C2E-8C35-4079-A506-8A4E495F6775}" dt="2024-01-23T05:07:00.030" v="193" actId="1076"/>
          <ac:spMkLst>
            <pc:docMk/>
            <pc:sldMk cId="3700817523" sldId="289"/>
            <ac:spMk id="10" creationId="{E4BA93B0-8C3D-E8F7-7489-A3D6FB35A746}"/>
          </ac:spMkLst>
        </pc:spChg>
        <pc:spChg chg="add mod">
          <ac:chgData name="Stewart Gale" userId="3647ddd2-6040-41ae-a96d-232c23482af8" providerId="ADAL" clId="{64298C2E-8C35-4079-A506-8A4E495F6775}" dt="2024-01-23T06:44:08.440" v="254" actId="1076"/>
          <ac:spMkLst>
            <pc:docMk/>
            <pc:sldMk cId="3700817523" sldId="289"/>
            <ac:spMk id="12" creationId="{F3A58C5F-3881-FD71-FC5D-1806BBD786D4}"/>
          </ac:spMkLst>
        </pc:spChg>
        <pc:spChg chg="add mod">
          <ac:chgData name="Stewart Gale" userId="3647ddd2-6040-41ae-a96d-232c23482af8" providerId="ADAL" clId="{64298C2E-8C35-4079-A506-8A4E495F6775}" dt="2024-01-23T06:44:08.440" v="254" actId="1076"/>
          <ac:spMkLst>
            <pc:docMk/>
            <pc:sldMk cId="3700817523" sldId="289"/>
            <ac:spMk id="13" creationId="{175FBF32-9335-D428-67E6-9C17359C7E68}"/>
          </ac:spMkLst>
        </pc:spChg>
        <pc:spChg chg="add mod">
          <ac:chgData name="Stewart Gale" userId="3647ddd2-6040-41ae-a96d-232c23482af8" providerId="ADAL" clId="{64298C2E-8C35-4079-A506-8A4E495F6775}" dt="2024-01-23T06:41:31.254" v="221" actId="1076"/>
          <ac:spMkLst>
            <pc:docMk/>
            <pc:sldMk cId="3700817523" sldId="289"/>
            <ac:spMk id="14" creationId="{67190F80-2C9D-CFEB-666D-E6087612ED6F}"/>
          </ac:spMkLst>
        </pc:spChg>
        <pc:spChg chg="add del mod">
          <ac:chgData name="Stewart Gale" userId="3647ddd2-6040-41ae-a96d-232c23482af8" providerId="ADAL" clId="{64298C2E-8C35-4079-A506-8A4E495F6775}" dt="2024-01-23T06:41:01.977" v="212" actId="478"/>
          <ac:spMkLst>
            <pc:docMk/>
            <pc:sldMk cId="3700817523" sldId="289"/>
            <ac:spMk id="15" creationId="{452C3CA6-AA68-4ECE-EABC-90F680FDF5E8}"/>
          </ac:spMkLst>
        </pc:spChg>
        <pc:spChg chg="add mod">
          <ac:chgData name="Stewart Gale" userId="3647ddd2-6040-41ae-a96d-232c23482af8" providerId="ADAL" clId="{64298C2E-8C35-4079-A506-8A4E495F6775}" dt="2024-01-23T06:41:36.657" v="222"/>
          <ac:spMkLst>
            <pc:docMk/>
            <pc:sldMk cId="3700817523" sldId="289"/>
            <ac:spMk id="17" creationId="{D6A265E6-E60F-6635-B232-CE8016F6E183}"/>
          </ac:spMkLst>
        </pc:spChg>
        <pc:spChg chg="add mod">
          <ac:chgData name="Stewart Gale" userId="3647ddd2-6040-41ae-a96d-232c23482af8" providerId="ADAL" clId="{64298C2E-8C35-4079-A506-8A4E495F6775}" dt="2024-01-23T06:41:36.657" v="222"/>
          <ac:spMkLst>
            <pc:docMk/>
            <pc:sldMk cId="3700817523" sldId="289"/>
            <ac:spMk id="18" creationId="{42D3C0B9-FA4C-18AD-07F6-5F9698DBFA36}"/>
          </ac:spMkLst>
        </pc:spChg>
        <pc:spChg chg="add mod">
          <ac:chgData name="Stewart Gale" userId="3647ddd2-6040-41ae-a96d-232c23482af8" providerId="ADAL" clId="{64298C2E-8C35-4079-A506-8A4E495F6775}" dt="2024-01-23T06:41:36.657" v="222"/>
          <ac:spMkLst>
            <pc:docMk/>
            <pc:sldMk cId="3700817523" sldId="289"/>
            <ac:spMk id="19" creationId="{3053EFCD-7EFF-C512-9CBF-628ED165EFE1}"/>
          </ac:spMkLst>
        </pc:spChg>
        <pc:spChg chg="add mod">
          <ac:chgData name="Stewart Gale" userId="3647ddd2-6040-41ae-a96d-232c23482af8" providerId="ADAL" clId="{64298C2E-8C35-4079-A506-8A4E495F6775}" dt="2024-01-23T06:41:36.657" v="222"/>
          <ac:spMkLst>
            <pc:docMk/>
            <pc:sldMk cId="3700817523" sldId="289"/>
            <ac:spMk id="20" creationId="{9C17000A-EF3B-03F9-E4AB-76B7FDD585BB}"/>
          </ac:spMkLst>
        </pc:spChg>
        <pc:spChg chg="add mod">
          <ac:chgData name="Stewart Gale" userId="3647ddd2-6040-41ae-a96d-232c23482af8" providerId="ADAL" clId="{64298C2E-8C35-4079-A506-8A4E495F6775}" dt="2024-01-23T06:41:52.251" v="226" actId="20577"/>
          <ac:spMkLst>
            <pc:docMk/>
            <pc:sldMk cId="3700817523" sldId="289"/>
            <ac:spMk id="21" creationId="{12903CCA-D9EF-4626-1341-4AC6D8F5AA87}"/>
          </ac:spMkLst>
        </pc:spChg>
        <pc:spChg chg="add mod">
          <ac:chgData name="Stewart Gale" userId="3647ddd2-6040-41ae-a96d-232c23482af8" providerId="ADAL" clId="{64298C2E-8C35-4079-A506-8A4E495F6775}" dt="2024-01-23T06:42:06.069" v="228" actId="1076"/>
          <ac:spMkLst>
            <pc:docMk/>
            <pc:sldMk cId="3700817523" sldId="289"/>
            <ac:spMk id="22" creationId="{F9D0132E-B74A-6A6F-33DC-ABABEE9DC7BC}"/>
          </ac:spMkLst>
        </pc:spChg>
        <pc:graphicFrameChg chg="add mod modGraphic">
          <ac:chgData name="Stewart Gale" userId="3647ddd2-6040-41ae-a96d-232c23482af8" providerId="ADAL" clId="{64298C2E-8C35-4079-A506-8A4E495F6775}" dt="2024-01-23T05:07:00.030" v="193" actId="1076"/>
          <ac:graphicFrameMkLst>
            <pc:docMk/>
            <pc:sldMk cId="3700817523" sldId="289"/>
            <ac:graphicFrameMk id="5" creationId="{0CE70694-7630-7973-49DA-080BEE845615}"/>
          </ac:graphicFrameMkLst>
        </pc:graphicFrameChg>
        <pc:graphicFrameChg chg="add del mod">
          <ac:chgData name="Stewart Gale" userId="3647ddd2-6040-41ae-a96d-232c23482af8" providerId="ADAL" clId="{64298C2E-8C35-4079-A506-8A4E495F6775}" dt="2024-01-23T06:40:18.426" v="196" actId="478"/>
          <ac:graphicFrameMkLst>
            <pc:docMk/>
            <pc:sldMk cId="3700817523" sldId="289"/>
            <ac:graphicFrameMk id="11" creationId="{EA4B2CFF-D955-3220-BA7D-08D2FCA1D866}"/>
          </ac:graphicFrameMkLst>
        </pc:graphicFrameChg>
        <pc:graphicFrameChg chg="add mod">
          <ac:chgData name="Stewart Gale" userId="3647ddd2-6040-41ae-a96d-232c23482af8" providerId="ADAL" clId="{64298C2E-8C35-4079-A506-8A4E495F6775}" dt="2024-01-23T06:41:36.657" v="222"/>
          <ac:graphicFrameMkLst>
            <pc:docMk/>
            <pc:sldMk cId="3700817523" sldId="289"/>
            <ac:graphicFrameMk id="16" creationId="{7FFDE4D4-435E-152F-3CF3-B330F7B47BFC}"/>
          </ac:graphicFrameMkLst>
        </pc:graphicFrameChg>
      </pc:sldChg>
      <pc:sldChg chg="addSp modSp add mod modAnim">
        <pc:chgData name="Stewart Gale" userId="3647ddd2-6040-41ae-a96d-232c23482af8" providerId="ADAL" clId="{64298C2E-8C35-4079-A506-8A4E495F6775}" dt="2024-01-23T06:47:40.111" v="301" actId="207"/>
        <pc:sldMkLst>
          <pc:docMk/>
          <pc:sldMk cId="3363860978" sldId="290"/>
        </pc:sldMkLst>
        <pc:spChg chg="add mod">
          <ac:chgData name="Stewart Gale" userId="3647ddd2-6040-41ae-a96d-232c23482af8" providerId="ADAL" clId="{64298C2E-8C35-4079-A506-8A4E495F6775}" dt="2024-01-23T06:44:53.084" v="266" actId="1076"/>
          <ac:spMkLst>
            <pc:docMk/>
            <pc:sldMk cId="3363860978" sldId="290"/>
            <ac:spMk id="2" creationId="{46EE5616-55FF-1E5B-FCF3-79738B139550}"/>
          </ac:spMkLst>
        </pc:spChg>
        <pc:spChg chg="add mod">
          <ac:chgData name="Stewart Gale" userId="3647ddd2-6040-41ae-a96d-232c23482af8" providerId="ADAL" clId="{64298C2E-8C35-4079-A506-8A4E495F6775}" dt="2024-01-23T06:44:43.202" v="265" actId="1076"/>
          <ac:spMkLst>
            <pc:docMk/>
            <pc:sldMk cId="3363860978" sldId="290"/>
            <ac:spMk id="3" creationId="{D87D4EA9-A5C1-86F2-55E2-17718A84610F}"/>
          </ac:spMkLst>
        </pc:spChg>
        <pc:spChg chg="add mod">
          <ac:chgData name="Stewart Gale" userId="3647ddd2-6040-41ae-a96d-232c23482af8" providerId="ADAL" clId="{64298C2E-8C35-4079-A506-8A4E495F6775}" dt="2024-01-23T06:44:56.772" v="267" actId="1076"/>
          <ac:spMkLst>
            <pc:docMk/>
            <pc:sldMk cId="3363860978" sldId="290"/>
            <ac:spMk id="6" creationId="{430DC85F-3AB7-03D3-B9A2-ECC34662E090}"/>
          </ac:spMkLst>
        </pc:spChg>
        <pc:spChg chg="mod">
          <ac:chgData name="Stewart Gale" userId="3647ddd2-6040-41ae-a96d-232c23482af8" providerId="ADAL" clId="{64298C2E-8C35-4079-A506-8A4E495F6775}" dt="2024-01-23T06:44:43.202" v="265" actId="1076"/>
          <ac:spMkLst>
            <pc:docMk/>
            <pc:sldMk cId="3363860978" sldId="290"/>
            <ac:spMk id="7" creationId="{D96ACFEA-FE2D-BE50-5F1C-E16BCEAC03C0}"/>
          </ac:spMkLst>
        </pc:spChg>
        <pc:spChg chg="mod">
          <ac:chgData name="Stewart Gale" userId="3647ddd2-6040-41ae-a96d-232c23482af8" providerId="ADAL" clId="{64298C2E-8C35-4079-A506-8A4E495F6775}" dt="2024-01-23T06:44:43.202" v="265" actId="1076"/>
          <ac:spMkLst>
            <pc:docMk/>
            <pc:sldMk cId="3363860978" sldId="290"/>
            <ac:spMk id="8" creationId="{38F31F6C-CA23-9BCF-E262-59218B1C1D09}"/>
          </ac:spMkLst>
        </pc:spChg>
        <pc:spChg chg="mod">
          <ac:chgData name="Stewart Gale" userId="3647ddd2-6040-41ae-a96d-232c23482af8" providerId="ADAL" clId="{64298C2E-8C35-4079-A506-8A4E495F6775}" dt="2024-01-23T06:44:43.202" v="265" actId="1076"/>
          <ac:spMkLst>
            <pc:docMk/>
            <pc:sldMk cId="3363860978" sldId="290"/>
            <ac:spMk id="9" creationId="{F7356938-9128-FD09-E542-D51609592986}"/>
          </ac:spMkLst>
        </pc:spChg>
        <pc:spChg chg="mod">
          <ac:chgData name="Stewart Gale" userId="3647ddd2-6040-41ae-a96d-232c23482af8" providerId="ADAL" clId="{64298C2E-8C35-4079-A506-8A4E495F6775}" dt="2024-01-23T06:44:43.202" v="265" actId="1076"/>
          <ac:spMkLst>
            <pc:docMk/>
            <pc:sldMk cId="3363860978" sldId="290"/>
            <ac:spMk id="10" creationId="{E4BA93B0-8C3D-E8F7-7489-A3D6FB35A746}"/>
          </ac:spMkLst>
        </pc:spChg>
        <pc:spChg chg="add mod">
          <ac:chgData name="Stewart Gale" userId="3647ddd2-6040-41ae-a96d-232c23482af8" providerId="ADAL" clId="{64298C2E-8C35-4079-A506-8A4E495F6775}" dt="2024-01-23T06:45:21.263" v="275" actId="1076"/>
          <ac:spMkLst>
            <pc:docMk/>
            <pc:sldMk cId="3363860978" sldId="290"/>
            <ac:spMk id="11" creationId="{69149A8B-9777-331F-7BE0-A2F63D870652}"/>
          </ac:spMkLst>
        </pc:spChg>
        <pc:spChg chg="mod">
          <ac:chgData name="Stewart Gale" userId="3647ddd2-6040-41ae-a96d-232c23482af8" providerId="ADAL" clId="{64298C2E-8C35-4079-A506-8A4E495F6775}" dt="2024-01-23T06:44:43.202" v="265" actId="1076"/>
          <ac:spMkLst>
            <pc:docMk/>
            <pc:sldMk cId="3363860978" sldId="290"/>
            <ac:spMk id="12" creationId="{F3A58C5F-3881-FD71-FC5D-1806BBD786D4}"/>
          </ac:spMkLst>
        </pc:spChg>
        <pc:spChg chg="mod">
          <ac:chgData name="Stewart Gale" userId="3647ddd2-6040-41ae-a96d-232c23482af8" providerId="ADAL" clId="{64298C2E-8C35-4079-A506-8A4E495F6775}" dt="2024-01-23T06:44:43.202" v="265" actId="1076"/>
          <ac:spMkLst>
            <pc:docMk/>
            <pc:sldMk cId="3363860978" sldId="290"/>
            <ac:spMk id="13" creationId="{175FBF32-9335-D428-67E6-9C17359C7E68}"/>
          </ac:spMkLst>
        </pc:spChg>
        <pc:spChg chg="mod">
          <ac:chgData name="Stewart Gale" userId="3647ddd2-6040-41ae-a96d-232c23482af8" providerId="ADAL" clId="{64298C2E-8C35-4079-A506-8A4E495F6775}" dt="2024-01-23T06:44:43.202" v="265" actId="1076"/>
          <ac:spMkLst>
            <pc:docMk/>
            <pc:sldMk cId="3363860978" sldId="290"/>
            <ac:spMk id="14" creationId="{67190F80-2C9D-CFEB-666D-E6087612ED6F}"/>
          </ac:spMkLst>
        </pc:spChg>
        <pc:spChg chg="add mod">
          <ac:chgData name="Stewart Gale" userId="3647ddd2-6040-41ae-a96d-232c23482af8" providerId="ADAL" clId="{64298C2E-8C35-4079-A506-8A4E495F6775}" dt="2024-01-23T06:45:38.214" v="280" actId="207"/>
          <ac:spMkLst>
            <pc:docMk/>
            <pc:sldMk cId="3363860978" sldId="290"/>
            <ac:spMk id="15" creationId="{6D9C79B1-965D-1FE4-D4C3-5F87916B5203}"/>
          </ac:spMkLst>
        </pc:spChg>
        <pc:spChg chg="add mod">
          <ac:chgData name="Stewart Gale" userId="3647ddd2-6040-41ae-a96d-232c23482af8" providerId="ADAL" clId="{64298C2E-8C35-4079-A506-8A4E495F6775}" dt="2024-01-23T06:47:07.439" v="296" actId="20577"/>
          <ac:spMkLst>
            <pc:docMk/>
            <pc:sldMk cId="3363860978" sldId="290"/>
            <ac:spMk id="16" creationId="{E641DD95-3210-8FFB-C00D-5FEBBA30C529}"/>
          </ac:spMkLst>
        </pc:spChg>
        <pc:spChg chg="add mod">
          <ac:chgData name="Stewart Gale" userId="3647ddd2-6040-41ae-a96d-232c23482af8" providerId="ADAL" clId="{64298C2E-8C35-4079-A506-8A4E495F6775}" dt="2024-01-23T06:47:40.111" v="301" actId="207"/>
          <ac:spMkLst>
            <pc:docMk/>
            <pc:sldMk cId="3363860978" sldId="290"/>
            <ac:spMk id="17" creationId="{0387FCCA-8243-2E0E-723C-0D5F0446BDCD}"/>
          </ac:spMkLst>
        </pc:spChg>
        <pc:spChg chg="mod">
          <ac:chgData name="Stewart Gale" userId="3647ddd2-6040-41ae-a96d-232c23482af8" providerId="ADAL" clId="{64298C2E-8C35-4079-A506-8A4E495F6775}" dt="2024-01-23T06:44:43.202" v="265" actId="1076"/>
          <ac:spMkLst>
            <pc:docMk/>
            <pc:sldMk cId="3363860978" sldId="290"/>
            <ac:spMk id="21" creationId="{12903CCA-D9EF-4626-1341-4AC6D8F5AA87}"/>
          </ac:spMkLst>
        </pc:spChg>
        <pc:spChg chg="mod">
          <ac:chgData name="Stewart Gale" userId="3647ddd2-6040-41ae-a96d-232c23482af8" providerId="ADAL" clId="{64298C2E-8C35-4079-A506-8A4E495F6775}" dt="2024-01-23T06:44:43.202" v="265" actId="1076"/>
          <ac:spMkLst>
            <pc:docMk/>
            <pc:sldMk cId="3363860978" sldId="290"/>
            <ac:spMk id="22" creationId="{F9D0132E-B74A-6A6F-33DC-ABABEE9DC7BC}"/>
          </ac:spMkLst>
        </pc:spChg>
        <pc:graphicFrameChg chg="mod">
          <ac:chgData name="Stewart Gale" userId="3647ddd2-6040-41ae-a96d-232c23482af8" providerId="ADAL" clId="{64298C2E-8C35-4079-A506-8A4E495F6775}" dt="2024-01-23T06:44:43.202" v="265" actId="1076"/>
          <ac:graphicFrameMkLst>
            <pc:docMk/>
            <pc:sldMk cId="3363860978" sldId="290"/>
            <ac:graphicFrameMk id="5" creationId="{0CE70694-7630-7973-49DA-080BEE845615}"/>
          </ac:graphicFrameMkLst>
        </pc:graphicFrameChg>
      </pc:sldChg>
      <pc:sldChg chg="modSp add mod">
        <pc:chgData name="Stewart Gale" userId="3647ddd2-6040-41ae-a96d-232c23482af8" providerId="ADAL" clId="{64298C2E-8C35-4079-A506-8A4E495F6775}" dt="2024-01-23T07:19:18.539" v="340" actId="207"/>
        <pc:sldMkLst>
          <pc:docMk/>
          <pc:sldMk cId="3723791600" sldId="291"/>
        </pc:sldMkLst>
        <pc:spChg chg="mod">
          <ac:chgData name="Stewart Gale" userId="3647ddd2-6040-41ae-a96d-232c23482af8" providerId="ADAL" clId="{64298C2E-8C35-4079-A506-8A4E495F6775}" dt="2024-01-23T07:17:45.892" v="308" actId="20577"/>
          <ac:spMkLst>
            <pc:docMk/>
            <pc:sldMk cId="3723791600" sldId="291"/>
            <ac:spMk id="7" creationId="{D96ACFEA-FE2D-BE50-5F1C-E16BCEAC03C0}"/>
          </ac:spMkLst>
        </pc:spChg>
        <pc:spChg chg="mod">
          <ac:chgData name="Stewart Gale" userId="3647ddd2-6040-41ae-a96d-232c23482af8" providerId="ADAL" clId="{64298C2E-8C35-4079-A506-8A4E495F6775}" dt="2024-01-23T07:17:47.896" v="309" actId="20577"/>
          <ac:spMkLst>
            <pc:docMk/>
            <pc:sldMk cId="3723791600" sldId="291"/>
            <ac:spMk id="8" creationId="{38F31F6C-CA23-9BCF-E262-59218B1C1D09}"/>
          </ac:spMkLst>
        </pc:spChg>
        <pc:spChg chg="mod">
          <ac:chgData name="Stewart Gale" userId="3647ddd2-6040-41ae-a96d-232c23482af8" providerId="ADAL" clId="{64298C2E-8C35-4079-A506-8A4E495F6775}" dt="2024-01-23T07:17:53.544" v="311" actId="20577"/>
          <ac:spMkLst>
            <pc:docMk/>
            <pc:sldMk cId="3723791600" sldId="291"/>
            <ac:spMk id="9" creationId="{F7356938-9128-FD09-E542-D51609592986}"/>
          </ac:spMkLst>
        </pc:spChg>
        <pc:spChg chg="mod">
          <ac:chgData name="Stewart Gale" userId="3647ddd2-6040-41ae-a96d-232c23482af8" providerId="ADAL" clId="{64298C2E-8C35-4079-A506-8A4E495F6775}" dt="2024-01-23T07:17:58.739" v="313" actId="20577"/>
          <ac:spMkLst>
            <pc:docMk/>
            <pc:sldMk cId="3723791600" sldId="291"/>
            <ac:spMk id="10" creationId="{E4BA93B0-8C3D-E8F7-7489-A3D6FB35A746}"/>
          </ac:spMkLst>
        </pc:spChg>
        <pc:spChg chg="mod">
          <ac:chgData name="Stewart Gale" userId="3647ddd2-6040-41ae-a96d-232c23482af8" providerId="ADAL" clId="{64298C2E-8C35-4079-A506-8A4E495F6775}" dt="2024-01-23T07:18:31.544" v="322" actId="20577"/>
          <ac:spMkLst>
            <pc:docMk/>
            <pc:sldMk cId="3723791600" sldId="291"/>
            <ac:spMk id="11" creationId="{69149A8B-9777-331F-7BE0-A2F63D870652}"/>
          </ac:spMkLst>
        </pc:spChg>
        <pc:spChg chg="mod">
          <ac:chgData name="Stewart Gale" userId="3647ddd2-6040-41ae-a96d-232c23482af8" providerId="ADAL" clId="{64298C2E-8C35-4079-A506-8A4E495F6775}" dt="2024-01-23T07:18:13.100" v="315" actId="20577"/>
          <ac:spMkLst>
            <pc:docMk/>
            <pc:sldMk cId="3723791600" sldId="291"/>
            <ac:spMk id="12" creationId="{F3A58C5F-3881-FD71-FC5D-1806BBD786D4}"/>
          </ac:spMkLst>
        </pc:spChg>
        <pc:spChg chg="mod">
          <ac:chgData name="Stewart Gale" userId="3647ddd2-6040-41ae-a96d-232c23482af8" providerId="ADAL" clId="{64298C2E-8C35-4079-A506-8A4E495F6775}" dt="2024-01-23T07:18:26.088" v="320" actId="20577"/>
          <ac:spMkLst>
            <pc:docMk/>
            <pc:sldMk cId="3723791600" sldId="291"/>
            <ac:spMk id="13" creationId="{175FBF32-9335-D428-67E6-9C17359C7E68}"/>
          </ac:spMkLst>
        </pc:spChg>
        <pc:spChg chg="mod">
          <ac:chgData name="Stewart Gale" userId="3647ddd2-6040-41ae-a96d-232c23482af8" providerId="ADAL" clId="{64298C2E-8C35-4079-A506-8A4E495F6775}" dt="2024-01-23T07:18:18.091" v="317" actId="20577"/>
          <ac:spMkLst>
            <pc:docMk/>
            <pc:sldMk cId="3723791600" sldId="291"/>
            <ac:spMk id="14" creationId="{67190F80-2C9D-CFEB-666D-E6087612ED6F}"/>
          </ac:spMkLst>
        </pc:spChg>
        <pc:spChg chg="mod">
          <ac:chgData name="Stewart Gale" userId="3647ddd2-6040-41ae-a96d-232c23482af8" providerId="ADAL" clId="{64298C2E-8C35-4079-A506-8A4E495F6775}" dt="2024-01-23T07:18:46.820" v="323" actId="20577"/>
          <ac:spMkLst>
            <pc:docMk/>
            <pc:sldMk cId="3723791600" sldId="291"/>
            <ac:spMk id="15" creationId="{6D9C79B1-965D-1FE4-D4C3-5F87916B5203}"/>
          </ac:spMkLst>
        </pc:spChg>
        <pc:spChg chg="mod">
          <ac:chgData name="Stewart Gale" userId="3647ddd2-6040-41ae-a96d-232c23482af8" providerId="ADAL" clId="{64298C2E-8C35-4079-A506-8A4E495F6775}" dt="2024-01-23T07:18:52.983" v="325" actId="20577"/>
          <ac:spMkLst>
            <pc:docMk/>
            <pc:sldMk cId="3723791600" sldId="291"/>
            <ac:spMk id="16" creationId="{E641DD95-3210-8FFB-C00D-5FEBBA30C529}"/>
          </ac:spMkLst>
        </pc:spChg>
        <pc:spChg chg="mod">
          <ac:chgData name="Stewart Gale" userId="3647ddd2-6040-41ae-a96d-232c23482af8" providerId="ADAL" clId="{64298C2E-8C35-4079-A506-8A4E495F6775}" dt="2024-01-23T07:19:18.539" v="340" actId="207"/>
          <ac:spMkLst>
            <pc:docMk/>
            <pc:sldMk cId="3723791600" sldId="291"/>
            <ac:spMk id="17" creationId="{0387FCCA-8243-2E0E-723C-0D5F0446BDCD}"/>
          </ac:spMkLst>
        </pc:spChg>
        <pc:spChg chg="mod">
          <ac:chgData name="Stewart Gale" userId="3647ddd2-6040-41ae-a96d-232c23482af8" providerId="ADAL" clId="{64298C2E-8C35-4079-A506-8A4E495F6775}" dt="2024-01-23T07:18:22.860" v="319" actId="20577"/>
          <ac:spMkLst>
            <pc:docMk/>
            <pc:sldMk cId="3723791600" sldId="291"/>
            <ac:spMk id="21" creationId="{12903CCA-D9EF-4626-1341-4AC6D8F5AA87}"/>
          </ac:spMkLst>
        </pc:spChg>
        <pc:spChg chg="mod">
          <ac:chgData name="Stewart Gale" userId="3647ddd2-6040-41ae-a96d-232c23482af8" providerId="ADAL" clId="{64298C2E-8C35-4079-A506-8A4E495F6775}" dt="2024-01-23T07:18:27.609" v="321" actId="20577"/>
          <ac:spMkLst>
            <pc:docMk/>
            <pc:sldMk cId="3723791600" sldId="291"/>
            <ac:spMk id="22" creationId="{F9D0132E-B74A-6A6F-33DC-ABABEE9DC7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91F6C-714E-49B0-8C5C-01C67B0CBFC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31E7F-EBE9-410A-8DEF-D777D0968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82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66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99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2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65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14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9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4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8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D81EE-6E42-460A-AAEB-D2E20A252610}" type="datetimeFigureOut">
              <a:rPr lang="en-GB" smtClean="0"/>
              <a:pPr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50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368" y="1268760"/>
            <a:ext cx="113052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u="sng" dirty="0"/>
              <a:t>LO: Harder </a:t>
            </a:r>
          </a:p>
          <a:p>
            <a:pPr algn="ctr"/>
            <a:r>
              <a:rPr lang="en-GB" sz="9600" b="1" u="sng" dirty="0"/>
              <a:t>Quadratic Sequences</a:t>
            </a:r>
          </a:p>
        </p:txBody>
      </p:sp>
    </p:spTree>
    <p:extLst>
      <p:ext uri="{BB962C8B-B14F-4D97-AF65-F5344CB8AC3E}">
        <p14:creationId xmlns:p14="http://schemas.microsoft.com/office/powerpoint/2010/main" val="1363129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F6FBC-4FEB-10FA-FD27-71D637BCB1A7}"/>
              </a:ext>
            </a:extLst>
          </p:cNvPr>
          <p:cNvSpPr txBox="1"/>
          <p:nvPr/>
        </p:nvSpPr>
        <p:spPr>
          <a:xfrm>
            <a:off x="839416" y="1772816"/>
            <a:ext cx="102251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/>
              <a:t>Method 2</a:t>
            </a:r>
          </a:p>
        </p:txBody>
      </p:sp>
    </p:spTree>
    <p:extLst>
      <p:ext uri="{BB962C8B-B14F-4D97-AF65-F5344CB8AC3E}">
        <p14:creationId xmlns:p14="http://schemas.microsoft.com/office/powerpoint/2010/main" val="185063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20B9CA-60E3-854D-82C1-3FB9188ED1E1}"/>
              </a:ext>
            </a:extLst>
          </p:cNvPr>
          <p:cNvSpPr/>
          <p:nvPr/>
        </p:nvSpPr>
        <p:spPr>
          <a:xfrm>
            <a:off x="2351584" y="260648"/>
            <a:ext cx="748883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500" b="1" dirty="0"/>
              <a:t>an</a:t>
            </a:r>
            <a:r>
              <a:rPr lang="en-GB" sz="11500" b="1" baseline="30000" dirty="0"/>
              <a:t>2</a:t>
            </a:r>
            <a:r>
              <a:rPr lang="en-GB" sz="11500" b="1" dirty="0"/>
              <a:t> + bn + c</a:t>
            </a:r>
            <a:endParaRPr lang="en-GB" sz="11500" b="1" baseline="30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E70694-7630-7973-49DA-080BEE845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184188"/>
              </p:ext>
            </p:extLst>
          </p:nvPr>
        </p:nvGraphicFramePr>
        <p:xfrm>
          <a:off x="767408" y="2122696"/>
          <a:ext cx="10585176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2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5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4285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6ACFEA-FE2D-BE50-5F1C-E16BCEAC03C0}"/>
              </a:ext>
            </a:extLst>
          </p:cNvPr>
          <p:cNvSpPr txBox="1"/>
          <p:nvPr/>
        </p:nvSpPr>
        <p:spPr>
          <a:xfrm>
            <a:off x="792465" y="2743217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+ b + 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F31F6C-CA23-9BCF-E262-59218B1C1D09}"/>
              </a:ext>
            </a:extLst>
          </p:cNvPr>
          <p:cNvSpPr txBox="1"/>
          <p:nvPr/>
        </p:nvSpPr>
        <p:spPr>
          <a:xfrm>
            <a:off x="3445099" y="2740379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4a + 2b + 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356938-9128-FD09-E542-D51609592986}"/>
              </a:ext>
            </a:extLst>
          </p:cNvPr>
          <p:cNvSpPr txBox="1"/>
          <p:nvPr/>
        </p:nvSpPr>
        <p:spPr>
          <a:xfrm>
            <a:off x="6051459" y="2740379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9a + 3b +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A93B0-8C3D-E8F7-7489-A3D6FB35A746}"/>
              </a:ext>
            </a:extLst>
          </p:cNvPr>
          <p:cNvSpPr txBox="1"/>
          <p:nvPr/>
        </p:nvSpPr>
        <p:spPr>
          <a:xfrm>
            <a:off x="8544272" y="2778635"/>
            <a:ext cx="2736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16a + 4b + 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A58C5F-3881-FD71-FC5D-1806BBD786D4}"/>
              </a:ext>
            </a:extLst>
          </p:cNvPr>
          <p:cNvSpPr txBox="1"/>
          <p:nvPr/>
        </p:nvSpPr>
        <p:spPr>
          <a:xfrm>
            <a:off x="2052605" y="4065948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srgbClr val="0000FF"/>
                </a:solidFill>
                <a:latin typeface="Calibri" panose="020F0502020204030204"/>
              </a:rPr>
              <a:t>3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+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5FBF32-9335-D428-67E6-9C17359C7E68}"/>
              </a:ext>
            </a:extLst>
          </p:cNvPr>
          <p:cNvSpPr txBox="1"/>
          <p:nvPr/>
        </p:nvSpPr>
        <p:spPr>
          <a:xfrm>
            <a:off x="4005125" y="5322597"/>
            <a:ext cx="11355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190F80-2C9D-CFEB-666D-E6087612ED6F}"/>
              </a:ext>
            </a:extLst>
          </p:cNvPr>
          <p:cNvSpPr txBox="1"/>
          <p:nvPr/>
        </p:nvSpPr>
        <p:spPr>
          <a:xfrm>
            <a:off x="5207688" y="4065948"/>
            <a:ext cx="15153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5a + 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903CCA-D9EF-4626-1341-4AC6D8F5AA87}"/>
              </a:ext>
            </a:extLst>
          </p:cNvPr>
          <p:cNvSpPr txBox="1"/>
          <p:nvPr/>
        </p:nvSpPr>
        <p:spPr>
          <a:xfrm>
            <a:off x="7680176" y="4065948"/>
            <a:ext cx="15153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7a + 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D0132E-B74A-6A6F-33DC-ABABEE9DC7BC}"/>
              </a:ext>
            </a:extLst>
          </p:cNvPr>
          <p:cNvSpPr txBox="1"/>
          <p:nvPr/>
        </p:nvSpPr>
        <p:spPr>
          <a:xfrm>
            <a:off x="6715796" y="5315006"/>
            <a:ext cx="11355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370081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20B9CA-60E3-854D-82C1-3FB9188ED1E1}"/>
              </a:ext>
            </a:extLst>
          </p:cNvPr>
          <p:cNvSpPr/>
          <p:nvPr/>
        </p:nvSpPr>
        <p:spPr>
          <a:xfrm>
            <a:off x="2351584" y="260648"/>
            <a:ext cx="748883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500" b="1" dirty="0"/>
              <a:t>an</a:t>
            </a:r>
            <a:r>
              <a:rPr lang="en-GB" sz="11500" b="1" baseline="30000" dirty="0"/>
              <a:t>2</a:t>
            </a:r>
            <a:r>
              <a:rPr lang="en-GB" sz="11500" b="1" dirty="0"/>
              <a:t> + bn + c</a:t>
            </a:r>
            <a:endParaRPr lang="en-GB" sz="11500" b="1" baseline="30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E70694-7630-7973-49DA-080BEE845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443916"/>
              </p:ext>
            </p:extLst>
          </p:nvPr>
        </p:nvGraphicFramePr>
        <p:xfrm>
          <a:off x="1434467" y="2041876"/>
          <a:ext cx="10585176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2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5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4285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6ACFEA-FE2D-BE50-5F1C-E16BCEAC03C0}"/>
              </a:ext>
            </a:extLst>
          </p:cNvPr>
          <p:cNvSpPr txBox="1"/>
          <p:nvPr/>
        </p:nvSpPr>
        <p:spPr>
          <a:xfrm>
            <a:off x="1467257" y="2662397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F31F6C-CA23-9BCF-E262-59218B1C1D09}"/>
              </a:ext>
            </a:extLst>
          </p:cNvPr>
          <p:cNvSpPr txBox="1"/>
          <p:nvPr/>
        </p:nvSpPr>
        <p:spPr>
          <a:xfrm>
            <a:off x="4112158" y="2659559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FF0000"/>
                </a:solidFill>
                <a:latin typeface="Calibri" panose="020F0502020204030204"/>
              </a:rPr>
              <a:t>18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356938-9128-FD09-E542-D51609592986}"/>
              </a:ext>
            </a:extLst>
          </p:cNvPr>
          <p:cNvSpPr txBox="1"/>
          <p:nvPr/>
        </p:nvSpPr>
        <p:spPr>
          <a:xfrm>
            <a:off x="6718518" y="2659559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A93B0-8C3D-E8F7-7489-A3D6FB35A746}"/>
              </a:ext>
            </a:extLst>
          </p:cNvPr>
          <p:cNvSpPr txBox="1"/>
          <p:nvPr/>
        </p:nvSpPr>
        <p:spPr>
          <a:xfrm>
            <a:off x="9211331" y="2697815"/>
            <a:ext cx="273630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A58C5F-3881-FD71-FC5D-1806BBD786D4}"/>
              </a:ext>
            </a:extLst>
          </p:cNvPr>
          <p:cNvSpPr txBox="1"/>
          <p:nvPr/>
        </p:nvSpPr>
        <p:spPr>
          <a:xfrm>
            <a:off x="2727397" y="3985128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srgbClr val="0000FF"/>
                </a:solidFill>
                <a:latin typeface="Calibri" panose="020F0502020204030204"/>
              </a:rPr>
              <a:t>11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5FBF32-9335-D428-67E6-9C17359C7E68}"/>
              </a:ext>
            </a:extLst>
          </p:cNvPr>
          <p:cNvSpPr txBox="1"/>
          <p:nvPr/>
        </p:nvSpPr>
        <p:spPr>
          <a:xfrm>
            <a:off x="4679917" y="5241777"/>
            <a:ext cx="11355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190F80-2C9D-CFEB-666D-E6087612ED6F}"/>
              </a:ext>
            </a:extLst>
          </p:cNvPr>
          <p:cNvSpPr txBox="1"/>
          <p:nvPr/>
        </p:nvSpPr>
        <p:spPr>
          <a:xfrm>
            <a:off x="5874747" y="3985128"/>
            <a:ext cx="15153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903CCA-D9EF-4626-1341-4AC6D8F5AA87}"/>
              </a:ext>
            </a:extLst>
          </p:cNvPr>
          <p:cNvSpPr txBox="1"/>
          <p:nvPr/>
        </p:nvSpPr>
        <p:spPr>
          <a:xfrm>
            <a:off x="8347235" y="3985128"/>
            <a:ext cx="15153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D0132E-B74A-6A6F-33DC-ABABEE9DC7BC}"/>
              </a:ext>
            </a:extLst>
          </p:cNvPr>
          <p:cNvSpPr txBox="1"/>
          <p:nvPr/>
        </p:nvSpPr>
        <p:spPr>
          <a:xfrm>
            <a:off x="7382855" y="5234186"/>
            <a:ext cx="11355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EE5616-55FF-1E5B-FCF3-79738B139550}"/>
              </a:ext>
            </a:extLst>
          </p:cNvPr>
          <p:cNvSpPr txBox="1"/>
          <p:nvPr/>
        </p:nvSpPr>
        <p:spPr>
          <a:xfrm>
            <a:off x="121037" y="2682936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+ b + c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7D4EA9-A5C1-86F2-55E2-17718A84610F}"/>
              </a:ext>
            </a:extLst>
          </p:cNvPr>
          <p:cNvSpPr txBox="1"/>
          <p:nvPr/>
        </p:nvSpPr>
        <p:spPr>
          <a:xfrm>
            <a:off x="1336729" y="3988527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srgbClr val="0000FF"/>
                </a:solidFill>
                <a:latin typeface="Calibri" panose="020F0502020204030204"/>
              </a:rPr>
              <a:t>3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+ b 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0DC85F-3AB7-03D3-B9A2-ECC34662E090}"/>
              </a:ext>
            </a:extLst>
          </p:cNvPr>
          <p:cNvSpPr txBox="1"/>
          <p:nvPr/>
        </p:nvSpPr>
        <p:spPr>
          <a:xfrm>
            <a:off x="3791744" y="5234186"/>
            <a:ext cx="11355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2a 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149A8B-9777-331F-7BE0-A2F63D870652}"/>
              </a:ext>
            </a:extLst>
          </p:cNvPr>
          <p:cNvSpPr txBox="1"/>
          <p:nvPr/>
        </p:nvSpPr>
        <p:spPr>
          <a:xfrm>
            <a:off x="4023755" y="5957254"/>
            <a:ext cx="13123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=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9C79B1-965D-1FE4-D4C3-5F87916B5203}"/>
              </a:ext>
            </a:extLst>
          </p:cNvPr>
          <p:cNvSpPr txBox="1"/>
          <p:nvPr/>
        </p:nvSpPr>
        <p:spPr>
          <a:xfrm>
            <a:off x="2596771" y="4615490"/>
            <a:ext cx="13123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=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41DD95-3210-8FFB-C00D-5FEBBA30C529}"/>
              </a:ext>
            </a:extLst>
          </p:cNvPr>
          <p:cNvSpPr txBox="1"/>
          <p:nvPr/>
        </p:nvSpPr>
        <p:spPr>
          <a:xfrm>
            <a:off x="1674531" y="3248795"/>
            <a:ext cx="13123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 = 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87FCCA-8243-2E0E-723C-0D5F0446BDCD}"/>
              </a:ext>
            </a:extLst>
          </p:cNvPr>
          <p:cNvSpPr/>
          <p:nvPr/>
        </p:nvSpPr>
        <p:spPr>
          <a:xfrm>
            <a:off x="2367685" y="248748"/>
            <a:ext cx="7488832" cy="1862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11500" b="1" dirty="0">
                <a:solidFill>
                  <a:srgbClr val="00B050"/>
                </a:solidFill>
              </a:rPr>
              <a:t>3</a:t>
            </a:r>
            <a:r>
              <a:rPr lang="en-GB" sz="11500" b="1" dirty="0"/>
              <a:t>n</a:t>
            </a:r>
            <a:r>
              <a:rPr lang="en-GB" sz="11500" b="1" baseline="30000" dirty="0"/>
              <a:t>2</a:t>
            </a:r>
            <a:r>
              <a:rPr lang="en-GB" sz="11500" b="1" dirty="0"/>
              <a:t> + </a:t>
            </a:r>
            <a:r>
              <a:rPr lang="en-GB" sz="11500" b="1" dirty="0">
                <a:solidFill>
                  <a:srgbClr val="0000FF"/>
                </a:solidFill>
              </a:rPr>
              <a:t>2</a:t>
            </a:r>
            <a:r>
              <a:rPr lang="en-GB" sz="11500" b="1" dirty="0"/>
              <a:t>n + </a:t>
            </a:r>
            <a:r>
              <a:rPr lang="en-GB" sz="11500" b="1" dirty="0">
                <a:solidFill>
                  <a:srgbClr val="FF0000"/>
                </a:solidFill>
              </a:rPr>
              <a:t>2</a:t>
            </a:r>
            <a:endParaRPr lang="en-GB" sz="115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6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1" grpId="0"/>
      <p:bldP spid="22" grpId="0"/>
      <p:bldP spid="2" grpId="0"/>
      <p:bldP spid="3" grpId="0"/>
      <p:bldP spid="6" grpId="0"/>
      <p:bldP spid="11" grpId="0"/>
      <p:bldP spid="15" grpId="0"/>
      <p:bldP spid="16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20B9CA-60E3-854D-82C1-3FB9188ED1E1}"/>
              </a:ext>
            </a:extLst>
          </p:cNvPr>
          <p:cNvSpPr/>
          <p:nvPr/>
        </p:nvSpPr>
        <p:spPr>
          <a:xfrm>
            <a:off x="2351584" y="260648"/>
            <a:ext cx="748883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500" b="1" dirty="0"/>
              <a:t>an</a:t>
            </a:r>
            <a:r>
              <a:rPr lang="en-GB" sz="11500" b="1" baseline="30000" dirty="0"/>
              <a:t>2</a:t>
            </a:r>
            <a:r>
              <a:rPr lang="en-GB" sz="11500" b="1" dirty="0"/>
              <a:t> + bn + c</a:t>
            </a:r>
            <a:endParaRPr lang="en-GB" sz="11500" b="1" baseline="30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E70694-7630-7973-49DA-080BEE845615}"/>
              </a:ext>
            </a:extLst>
          </p:cNvPr>
          <p:cNvGraphicFramePr>
            <a:graphicFrameLocks noGrp="1"/>
          </p:cNvGraphicFramePr>
          <p:nvPr/>
        </p:nvGraphicFramePr>
        <p:xfrm>
          <a:off x="1434467" y="2041876"/>
          <a:ext cx="10585176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2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5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4285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6ACFEA-FE2D-BE50-5F1C-E16BCEAC03C0}"/>
              </a:ext>
            </a:extLst>
          </p:cNvPr>
          <p:cNvSpPr txBox="1"/>
          <p:nvPr/>
        </p:nvSpPr>
        <p:spPr>
          <a:xfrm>
            <a:off x="1467257" y="2662397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F31F6C-CA23-9BCF-E262-59218B1C1D09}"/>
              </a:ext>
            </a:extLst>
          </p:cNvPr>
          <p:cNvSpPr txBox="1"/>
          <p:nvPr/>
        </p:nvSpPr>
        <p:spPr>
          <a:xfrm>
            <a:off x="4112158" y="2659559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FF0000"/>
                </a:solidFill>
                <a:latin typeface="Calibri" panose="020F0502020204030204"/>
              </a:rPr>
              <a:t>13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356938-9128-FD09-E542-D51609592986}"/>
              </a:ext>
            </a:extLst>
          </p:cNvPr>
          <p:cNvSpPr txBox="1"/>
          <p:nvPr/>
        </p:nvSpPr>
        <p:spPr>
          <a:xfrm>
            <a:off x="6718518" y="2659559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A93B0-8C3D-E8F7-7489-A3D6FB35A746}"/>
              </a:ext>
            </a:extLst>
          </p:cNvPr>
          <p:cNvSpPr txBox="1"/>
          <p:nvPr/>
        </p:nvSpPr>
        <p:spPr>
          <a:xfrm>
            <a:off x="9211331" y="2697815"/>
            <a:ext cx="273630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A58C5F-3881-FD71-FC5D-1806BBD786D4}"/>
              </a:ext>
            </a:extLst>
          </p:cNvPr>
          <p:cNvSpPr txBox="1"/>
          <p:nvPr/>
        </p:nvSpPr>
        <p:spPr>
          <a:xfrm>
            <a:off x="2727397" y="3985128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srgbClr val="0000FF"/>
                </a:solidFill>
                <a:latin typeface="Calibri" panose="020F0502020204030204"/>
              </a:rPr>
              <a:t>9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5FBF32-9335-D428-67E6-9C17359C7E68}"/>
              </a:ext>
            </a:extLst>
          </p:cNvPr>
          <p:cNvSpPr txBox="1"/>
          <p:nvPr/>
        </p:nvSpPr>
        <p:spPr>
          <a:xfrm>
            <a:off x="4679917" y="5241777"/>
            <a:ext cx="11355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190F80-2C9D-CFEB-666D-E6087612ED6F}"/>
              </a:ext>
            </a:extLst>
          </p:cNvPr>
          <p:cNvSpPr txBox="1"/>
          <p:nvPr/>
        </p:nvSpPr>
        <p:spPr>
          <a:xfrm>
            <a:off x="5874747" y="3985128"/>
            <a:ext cx="15153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903CCA-D9EF-4626-1341-4AC6D8F5AA87}"/>
              </a:ext>
            </a:extLst>
          </p:cNvPr>
          <p:cNvSpPr txBox="1"/>
          <p:nvPr/>
        </p:nvSpPr>
        <p:spPr>
          <a:xfrm>
            <a:off x="8347235" y="3985128"/>
            <a:ext cx="15153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D0132E-B74A-6A6F-33DC-ABABEE9DC7BC}"/>
              </a:ext>
            </a:extLst>
          </p:cNvPr>
          <p:cNvSpPr txBox="1"/>
          <p:nvPr/>
        </p:nvSpPr>
        <p:spPr>
          <a:xfrm>
            <a:off x="7382855" y="5234186"/>
            <a:ext cx="11355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EE5616-55FF-1E5B-FCF3-79738B139550}"/>
              </a:ext>
            </a:extLst>
          </p:cNvPr>
          <p:cNvSpPr txBox="1"/>
          <p:nvPr/>
        </p:nvSpPr>
        <p:spPr>
          <a:xfrm>
            <a:off x="121037" y="2682936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+ b + c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7D4EA9-A5C1-86F2-55E2-17718A84610F}"/>
              </a:ext>
            </a:extLst>
          </p:cNvPr>
          <p:cNvSpPr txBox="1"/>
          <p:nvPr/>
        </p:nvSpPr>
        <p:spPr>
          <a:xfrm>
            <a:off x="1336729" y="3988527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srgbClr val="0000FF"/>
                </a:solidFill>
                <a:latin typeface="Calibri" panose="020F0502020204030204"/>
              </a:rPr>
              <a:t>3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+ b 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0DC85F-3AB7-03D3-B9A2-ECC34662E090}"/>
              </a:ext>
            </a:extLst>
          </p:cNvPr>
          <p:cNvSpPr txBox="1"/>
          <p:nvPr/>
        </p:nvSpPr>
        <p:spPr>
          <a:xfrm>
            <a:off x="3791744" y="5234186"/>
            <a:ext cx="11355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2a 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149A8B-9777-331F-7BE0-A2F63D870652}"/>
              </a:ext>
            </a:extLst>
          </p:cNvPr>
          <p:cNvSpPr txBox="1"/>
          <p:nvPr/>
        </p:nvSpPr>
        <p:spPr>
          <a:xfrm>
            <a:off x="4023755" y="5957254"/>
            <a:ext cx="13123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=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9C79B1-965D-1FE4-D4C3-5F87916B5203}"/>
              </a:ext>
            </a:extLst>
          </p:cNvPr>
          <p:cNvSpPr txBox="1"/>
          <p:nvPr/>
        </p:nvSpPr>
        <p:spPr>
          <a:xfrm>
            <a:off x="2596771" y="4615490"/>
            <a:ext cx="13123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=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41DD95-3210-8FFB-C00D-5FEBBA30C529}"/>
              </a:ext>
            </a:extLst>
          </p:cNvPr>
          <p:cNvSpPr txBox="1"/>
          <p:nvPr/>
        </p:nvSpPr>
        <p:spPr>
          <a:xfrm>
            <a:off x="1695422" y="3224108"/>
            <a:ext cx="13123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 = -1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87FCCA-8243-2E0E-723C-0D5F0446BDCD}"/>
              </a:ext>
            </a:extLst>
          </p:cNvPr>
          <p:cNvSpPr/>
          <p:nvPr/>
        </p:nvSpPr>
        <p:spPr>
          <a:xfrm>
            <a:off x="1674530" y="248748"/>
            <a:ext cx="8813957" cy="1862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11500" b="1" dirty="0">
                <a:solidFill>
                  <a:srgbClr val="00B050"/>
                </a:solidFill>
              </a:rPr>
              <a:t>2</a:t>
            </a:r>
            <a:r>
              <a:rPr lang="en-GB" sz="11500" b="1" dirty="0"/>
              <a:t>n</a:t>
            </a:r>
            <a:r>
              <a:rPr lang="en-GB" sz="11500" b="1" baseline="30000" dirty="0"/>
              <a:t>2</a:t>
            </a:r>
            <a:r>
              <a:rPr lang="en-GB" sz="11500" b="1" dirty="0"/>
              <a:t> + </a:t>
            </a:r>
            <a:r>
              <a:rPr lang="en-GB" sz="11500" b="1" dirty="0">
                <a:solidFill>
                  <a:srgbClr val="0000FF"/>
                </a:solidFill>
              </a:rPr>
              <a:t>3</a:t>
            </a:r>
            <a:r>
              <a:rPr lang="en-GB" sz="11500" b="1" dirty="0"/>
              <a:t>n </a:t>
            </a:r>
            <a:r>
              <a:rPr lang="en-GB" sz="11500" b="1" dirty="0">
                <a:solidFill>
                  <a:srgbClr val="FF0000"/>
                </a:solidFill>
              </a:rPr>
              <a:t>–</a:t>
            </a:r>
            <a:r>
              <a:rPr lang="en-GB" sz="11500" b="1" dirty="0"/>
              <a:t> </a:t>
            </a:r>
            <a:r>
              <a:rPr lang="en-GB" sz="11500" b="1" dirty="0">
                <a:solidFill>
                  <a:srgbClr val="FF0000"/>
                </a:solidFill>
              </a:rPr>
              <a:t>1</a:t>
            </a:r>
            <a:endParaRPr lang="en-GB" sz="115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79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1" grpId="0"/>
      <p:bldP spid="22" grpId="0"/>
      <p:bldP spid="2" grpId="0"/>
      <p:bldP spid="3" grpId="0"/>
      <p:bldP spid="6" grpId="0"/>
      <p:bldP spid="11" grpId="0"/>
      <p:bldP spid="15" grpId="0"/>
      <p:bldP spid="1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960652"/>
              </p:ext>
            </p:extLst>
          </p:nvPr>
        </p:nvGraphicFramePr>
        <p:xfrm>
          <a:off x="551384" y="476672"/>
          <a:ext cx="10585177" cy="147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9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09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74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9933FF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9600" b="0" i="0" u="none" strike="noStrike" dirty="0">
                        <a:solidFill>
                          <a:srgbClr val="993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9933FF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9600" b="0" i="0" u="none" strike="noStrike" dirty="0">
                        <a:solidFill>
                          <a:srgbClr val="993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600" b="0" i="0" u="none" strike="noStrike" dirty="0">
                        <a:solidFill>
                          <a:srgbClr val="993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9933FF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GB" sz="9600" b="0" i="0" u="none" strike="noStrike" dirty="0">
                        <a:solidFill>
                          <a:srgbClr val="993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600" b="0" i="0" u="none" strike="noStrike" dirty="0">
                        <a:solidFill>
                          <a:srgbClr val="993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600" b="0" i="0" u="none" strike="noStrike" dirty="0">
                          <a:solidFill>
                            <a:srgbClr val="9933FF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GB" sz="9600" b="0" i="0" u="none" strike="noStrike" dirty="0">
                        <a:solidFill>
                          <a:srgbClr val="9933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15680" y="3914230"/>
            <a:ext cx="561662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800" b="1" dirty="0">
                <a:solidFill>
                  <a:srgbClr val="9933FF"/>
                </a:solidFill>
              </a:rPr>
              <a:t>3n – 1</a:t>
            </a:r>
            <a:endParaRPr lang="en-GB" sz="13800" b="1" baseline="30000" dirty="0">
              <a:solidFill>
                <a:srgbClr val="9933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416" y="2276872"/>
            <a:ext cx="10657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What is the nth term? </a:t>
            </a:r>
            <a:endParaRPr lang="en-GB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1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27917"/>
              </p:ext>
            </p:extLst>
          </p:nvPr>
        </p:nvGraphicFramePr>
        <p:xfrm>
          <a:off x="695400" y="332656"/>
          <a:ext cx="10441161" cy="1350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9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9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3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294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en-GB" sz="88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88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8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GB" sz="88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8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8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GB" sz="88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8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8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GB" sz="88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408941" y="4945756"/>
            <a:ext cx="23695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b="1" dirty="0">
                <a:solidFill>
                  <a:srgbClr val="0000FF"/>
                </a:solidFill>
              </a:rPr>
              <a:t>3n</a:t>
            </a:r>
            <a:r>
              <a:rPr lang="en-GB" sz="6000" b="1" baseline="30000" dirty="0">
                <a:solidFill>
                  <a:srgbClr val="0000FF"/>
                </a:solidFill>
              </a:rPr>
              <a:t>2</a:t>
            </a:r>
            <a:r>
              <a:rPr lang="en-GB" sz="6000" b="1" dirty="0">
                <a:solidFill>
                  <a:srgbClr val="0000FF"/>
                </a:solidFill>
              </a:rPr>
              <a:t> + 2</a:t>
            </a:r>
            <a:endParaRPr lang="en-GB" sz="6000" b="1" baseline="30000" dirty="0">
              <a:solidFill>
                <a:srgbClr val="0000FF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92730"/>
              </p:ext>
            </p:extLst>
          </p:nvPr>
        </p:nvGraphicFramePr>
        <p:xfrm>
          <a:off x="3791744" y="3353604"/>
          <a:ext cx="645896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4285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47187"/>
              </p:ext>
            </p:extLst>
          </p:nvPr>
        </p:nvGraphicFramePr>
        <p:xfrm>
          <a:off x="3791744" y="4941168"/>
          <a:ext cx="64589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1535286306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791860394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871903280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91711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0000FF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2354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49028" y="3922901"/>
            <a:ext cx="12474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6000" b="1" dirty="0">
                <a:solidFill>
                  <a:srgbClr val="FF00FF"/>
                </a:solidFill>
              </a:rPr>
              <a:t>3n</a:t>
            </a:r>
            <a:r>
              <a:rPr lang="en-GB" sz="6000" b="1" baseline="30000" dirty="0">
                <a:solidFill>
                  <a:srgbClr val="FF00FF"/>
                </a:solidFill>
              </a:rPr>
              <a:t>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018015"/>
              </p:ext>
            </p:extLst>
          </p:nvPr>
        </p:nvGraphicFramePr>
        <p:xfrm>
          <a:off x="3754341" y="3945472"/>
          <a:ext cx="64589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4255970615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171632466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1908624244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3094885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FF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FF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FF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1" dirty="0">
                          <a:solidFill>
                            <a:srgbClr val="FF00FF"/>
                          </a:solidFill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37269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664C447-32A2-2BE4-F150-11904896AA97}"/>
              </a:ext>
            </a:extLst>
          </p:cNvPr>
          <p:cNvSpPr txBox="1"/>
          <p:nvPr/>
        </p:nvSpPr>
        <p:spPr>
          <a:xfrm>
            <a:off x="551384" y="1724890"/>
            <a:ext cx="10657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What is the nth term? </a:t>
            </a:r>
            <a:endParaRPr lang="en-GB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4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68130"/>
              </p:ext>
            </p:extLst>
          </p:nvPr>
        </p:nvGraphicFramePr>
        <p:xfrm>
          <a:off x="1775520" y="2060848"/>
          <a:ext cx="8640960" cy="2183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8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GB" sz="8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8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GB" sz="8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8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GB" sz="8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8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GB" sz="8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8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en-GB" sz="8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99556" y="131091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Some quadratic sequences </a:t>
            </a:r>
          </a:p>
          <a:p>
            <a:pPr algn="ctr"/>
            <a:r>
              <a:rPr lang="en-GB" sz="5400" dirty="0"/>
              <a:t>are harder than others!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7448" y="4725144"/>
            <a:ext cx="10188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Why is this question harder than </a:t>
            </a:r>
          </a:p>
          <a:p>
            <a:pPr algn="ctr"/>
            <a:r>
              <a:rPr lang="en-GB" sz="5400" dirty="0"/>
              <a:t>the previous quadratic sequences?</a:t>
            </a:r>
          </a:p>
        </p:txBody>
      </p:sp>
    </p:spTree>
    <p:extLst>
      <p:ext uri="{BB962C8B-B14F-4D97-AF65-F5344CB8AC3E}">
        <p14:creationId xmlns:p14="http://schemas.microsoft.com/office/powerpoint/2010/main" val="362663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F6FBC-4FEB-10FA-FD27-71D637BCB1A7}"/>
              </a:ext>
            </a:extLst>
          </p:cNvPr>
          <p:cNvSpPr txBox="1"/>
          <p:nvPr/>
        </p:nvSpPr>
        <p:spPr>
          <a:xfrm>
            <a:off x="839416" y="1772816"/>
            <a:ext cx="102251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/>
              <a:t>Method 1</a:t>
            </a:r>
          </a:p>
        </p:txBody>
      </p:sp>
    </p:spTree>
    <p:extLst>
      <p:ext uri="{BB962C8B-B14F-4D97-AF65-F5344CB8AC3E}">
        <p14:creationId xmlns:p14="http://schemas.microsoft.com/office/powerpoint/2010/main" val="415478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034241"/>
              </p:ext>
            </p:extLst>
          </p:nvPr>
        </p:nvGraphicFramePr>
        <p:xfrm>
          <a:off x="839416" y="130708"/>
          <a:ext cx="10153128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9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CC6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GB" sz="8000" b="0" i="0" u="none" strike="noStrike" dirty="0">
                        <a:solidFill>
                          <a:srgbClr val="00CC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CC66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CC66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GB" sz="8000" b="0" i="0" u="none" strike="noStrike" dirty="0">
                        <a:solidFill>
                          <a:srgbClr val="00CC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CC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CC66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GB" sz="8000" b="0" i="0" u="none" strike="noStrike" dirty="0">
                        <a:solidFill>
                          <a:srgbClr val="00CC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CC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CC66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GB" sz="8000" b="0" i="0" u="none" strike="noStrike" dirty="0">
                        <a:solidFill>
                          <a:srgbClr val="00CC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408052"/>
              </p:ext>
            </p:extLst>
          </p:nvPr>
        </p:nvGraphicFramePr>
        <p:xfrm>
          <a:off x="4665678" y="3375308"/>
          <a:ext cx="645896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4285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17132" y="2269321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Half Second Difference  </a:t>
            </a:r>
            <a:r>
              <a:rPr lang="en-GB" sz="6000" b="1" dirty="0">
                <a:solidFill>
                  <a:srgbClr val="7030A0"/>
                </a:solidFill>
              </a:rPr>
              <a:t>2n</a:t>
            </a:r>
            <a:r>
              <a:rPr lang="en-GB" sz="6000" b="1" baseline="30000" dirty="0">
                <a:solidFill>
                  <a:srgbClr val="7030A0"/>
                </a:solidFill>
              </a:rPr>
              <a:t>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5503"/>
              </p:ext>
            </p:extLst>
          </p:nvPr>
        </p:nvGraphicFramePr>
        <p:xfrm>
          <a:off x="4665677" y="5733256"/>
          <a:ext cx="64589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1535286306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791860394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871903280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91711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CC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CC66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CC66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CC66"/>
                          </a:solidFill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2354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83632" y="1458005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Second Difference is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2743" y="3962711"/>
            <a:ext cx="11416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5400" dirty="0">
                <a:solidFill>
                  <a:srgbClr val="7030A0"/>
                </a:solidFill>
              </a:rPr>
              <a:t>2n</a:t>
            </a:r>
            <a:r>
              <a:rPr lang="en-GB" sz="5400" baseline="30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8616280" y="1370646"/>
            <a:ext cx="7191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6000" b="1" dirty="0">
                <a:solidFill>
                  <a:srgbClr val="7030A0"/>
                </a:solidFill>
              </a:rPr>
              <a:t>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316075"/>
              </p:ext>
            </p:extLst>
          </p:nvPr>
        </p:nvGraphicFramePr>
        <p:xfrm>
          <a:off x="4665677" y="3967176"/>
          <a:ext cx="6458968" cy="993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4255970615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171632466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1908624244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3094885139"/>
                    </a:ext>
                  </a:extLst>
                </a:gridCol>
              </a:tblGrid>
              <a:tr h="993092"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37269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988270" y="4934776"/>
            <a:ext cx="13612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4000" dirty="0"/>
              <a:t>3n - 1</a:t>
            </a:r>
            <a:endParaRPr lang="en-GB" sz="40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971517" y="5724326"/>
            <a:ext cx="36843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5400" b="1" dirty="0">
                <a:solidFill>
                  <a:srgbClr val="00CC66"/>
                </a:solidFill>
              </a:rPr>
              <a:t>2n</a:t>
            </a:r>
            <a:r>
              <a:rPr lang="en-GB" sz="5400" b="1" baseline="30000" dirty="0">
                <a:solidFill>
                  <a:srgbClr val="00CC66"/>
                </a:solidFill>
              </a:rPr>
              <a:t>2</a:t>
            </a:r>
            <a:r>
              <a:rPr lang="en-GB" sz="5400" b="1" dirty="0">
                <a:solidFill>
                  <a:srgbClr val="00CC66"/>
                </a:solidFill>
              </a:rPr>
              <a:t> + 3n – 1</a:t>
            </a:r>
            <a:endParaRPr lang="en-GB" sz="5400" b="1" baseline="30000" dirty="0">
              <a:solidFill>
                <a:srgbClr val="00CC66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522091"/>
              </p:ext>
            </p:extLst>
          </p:nvPr>
        </p:nvGraphicFramePr>
        <p:xfrm>
          <a:off x="4655840" y="4975753"/>
          <a:ext cx="646880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921">
                  <a:extLst>
                    <a:ext uri="{9D8B030D-6E8A-4147-A177-3AD203B41FA5}">
                      <a16:colId xmlns:a16="http://schemas.microsoft.com/office/drawing/2014/main" val="531584265"/>
                    </a:ext>
                  </a:extLst>
                </a:gridCol>
                <a:gridCol w="1797881">
                  <a:extLst>
                    <a:ext uri="{9D8B030D-6E8A-4147-A177-3AD203B41FA5}">
                      <a16:colId xmlns:a16="http://schemas.microsoft.com/office/drawing/2014/main" val="243586228"/>
                    </a:ext>
                  </a:extLst>
                </a:gridCol>
                <a:gridCol w="1461835">
                  <a:extLst>
                    <a:ext uri="{9D8B030D-6E8A-4147-A177-3AD203B41FA5}">
                      <a16:colId xmlns:a16="http://schemas.microsoft.com/office/drawing/2014/main" val="37871642"/>
                    </a:ext>
                  </a:extLst>
                </a:gridCol>
                <a:gridCol w="1572166">
                  <a:extLst>
                    <a:ext uri="{9D8B030D-6E8A-4147-A177-3AD203B41FA5}">
                      <a16:colId xmlns:a16="http://schemas.microsoft.com/office/drawing/2014/main" val="172082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35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12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137293"/>
              </p:ext>
            </p:extLst>
          </p:nvPr>
        </p:nvGraphicFramePr>
        <p:xfrm>
          <a:off x="839416" y="130708"/>
          <a:ext cx="10153128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9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65678" y="3375308"/>
          <a:ext cx="645896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4285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17132" y="2269321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Half Second Difference  </a:t>
            </a:r>
            <a:r>
              <a:rPr lang="en-GB" sz="6000" b="1" dirty="0">
                <a:solidFill>
                  <a:srgbClr val="7030A0"/>
                </a:solidFill>
              </a:rPr>
              <a:t>2n</a:t>
            </a:r>
            <a:r>
              <a:rPr lang="en-GB" sz="6000" b="1" baseline="30000" dirty="0">
                <a:solidFill>
                  <a:srgbClr val="7030A0"/>
                </a:solidFill>
              </a:rPr>
              <a:t>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5209"/>
              </p:ext>
            </p:extLst>
          </p:nvPr>
        </p:nvGraphicFramePr>
        <p:xfrm>
          <a:off x="4635928" y="5672037"/>
          <a:ext cx="64589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1535286306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791860394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871903280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91711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00FF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00FF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00FF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00FF"/>
                          </a:solidFill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2354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83632" y="1458005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Second Difference is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2742" y="3962711"/>
            <a:ext cx="11416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5400" dirty="0">
                <a:solidFill>
                  <a:srgbClr val="7030A0"/>
                </a:solidFill>
              </a:rPr>
              <a:t>2n</a:t>
            </a:r>
            <a:r>
              <a:rPr lang="en-GB" sz="5400" baseline="30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8616280" y="1370646"/>
            <a:ext cx="7191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6000" b="1" dirty="0">
                <a:solidFill>
                  <a:srgbClr val="7030A0"/>
                </a:solidFill>
              </a:rPr>
              <a:t>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14831"/>
              </p:ext>
            </p:extLst>
          </p:nvPr>
        </p:nvGraphicFramePr>
        <p:xfrm>
          <a:off x="4665677" y="3967175"/>
          <a:ext cx="6458968" cy="1011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4255970615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171632466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1908624244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3094885139"/>
                    </a:ext>
                  </a:extLst>
                </a:gridCol>
              </a:tblGrid>
              <a:tr h="1011421"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37269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51111" y="4959177"/>
            <a:ext cx="1459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4000" dirty="0"/>
              <a:t>5n + 2</a:t>
            </a:r>
            <a:endParaRPr lang="en-GB" sz="40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941768" y="5663107"/>
            <a:ext cx="36843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5400" b="1" dirty="0">
                <a:solidFill>
                  <a:srgbClr val="0000FF"/>
                </a:solidFill>
              </a:rPr>
              <a:t>2n</a:t>
            </a:r>
            <a:r>
              <a:rPr lang="en-GB" sz="5400" b="1" baseline="30000" dirty="0">
                <a:solidFill>
                  <a:srgbClr val="0000FF"/>
                </a:solidFill>
              </a:rPr>
              <a:t>2</a:t>
            </a:r>
            <a:r>
              <a:rPr lang="en-GB" sz="5400" b="1" dirty="0">
                <a:solidFill>
                  <a:srgbClr val="0000FF"/>
                </a:solidFill>
              </a:rPr>
              <a:t> + 5n + 2</a:t>
            </a:r>
            <a:endParaRPr lang="en-GB" sz="5400" b="1" baseline="30000" dirty="0">
              <a:solidFill>
                <a:srgbClr val="0000FF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809720"/>
              </p:ext>
            </p:extLst>
          </p:nvPr>
        </p:nvGraphicFramePr>
        <p:xfrm>
          <a:off x="4616993" y="4966023"/>
          <a:ext cx="646880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921">
                  <a:extLst>
                    <a:ext uri="{9D8B030D-6E8A-4147-A177-3AD203B41FA5}">
                      <a16:colId xmlns:a16="http://schemas.microsoft.com/office/drawing/2014/main" val="531584265"/>
                    </a:ext>
                  </a:extLst>
                </a:gridCol>
                <a:gridCol w="1797881">
                  <a:extLst>
                    <a:ext uri="{9D8B030D-6E8A-4147-A177-3AD203B41FA5}">
                      <a16:colId xmlns:a16="http://schemas.microsoft.com/office/drawing/2014/main" val="243586228"/>
                    </a:ext>
                  </a:extLst>
                </a:gridCol>
                <a:gridCol w="1461835">
                  <a:extLst>
                    <a:ext uri="{9D8B030D-6E8A-4147-A177-3AD203B41FA5}">
                      <a16:colId xmlns:a16="http://schemas.microsoft.com/office/drawing/2014/main" val="37871642"/>
                    </a:ext>
                  </a:extLst>
                </a:gridCol>
                <a:gridCol w="1572166">
                  <a:extLst>
                    <a:ext uri="{9D8B030D-6E8A-4147-A177-3AD203B41FA5}">
                      <a16:colId xmlns:a16="http://schemas.microsoft.com/office/drawing/2014/main" val="172082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35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59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9416" y="130708"/>
          <a:ext cx="10153128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9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58</a:t>
                      </a:r>
                      <a:endParaRPr lang="en-GB" sz="80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65678" y="3375308"/>
          <a:ext cx="645896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4285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17132" y="2269321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Half Second Difference  </a:t>
            </a:r>
            <a:r>
              <a:rPr lang="en-GB" sz="6000" b="1" dirty="0">
                <a:solidFill>
                  <a:srgbClr val="7030A0"/>
                </a:solidFill>
              </a:rPr>
              <a:t>3n</a:t>
            </a:r>
            <a:r>
              <a:rPr lang="en-GB" sz="6000" b="1" baseline="30000" dirty="0">
                <a:solidFill>
                  <a:srgbClr val="7030A0"/>
                </a:solidFill>
              </a:rPr>
              <a:t>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777953"/>
              </p:ext>
            </p:extLst>
          </p:nvPr>
        </p:nvGraphicFramePr>
        <p:xfrm>
          <a:off x="4665677" y="5698318"/>
          <a:ext cx="64589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1535286306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791860394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2871903280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291711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00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00FF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00FF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rgbClr val="0000FF"/>
                          </a:solidFill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2354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83632" y="1458005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Second Difference is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2742" y="3962711"/>
            <a:ext cx="11416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5400" dirty="0">
                <a:solidFill>
                  <a:srgbClr val="7030A0"/>
                </a:solidFill>
              </a:rPr>
              <a:t>3n</a:t>
            </a:r>
            <a:r>
              <a:rPr lang="en-GB" sz="5400" baseline="30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8616280" y="1370646"/>
            <a:ext cx="7191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6000" b="1" dirty="0">
                <a:solidFill>
                  <a:srgbClr val="7030A0"/>
                </a:solidFill>
              </a:rPr>
              <a:t>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22184"/>
              </p:ext>
            </p:extLst>
          </p:nvPr>
        </p:nvGraphicFramePr>
        <p:xfrm>
          <a:off x="4665677" y="3967175"/>
          <a:ext cx="6458968" cy="1011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32">
                  <a:extLst>
                    <a:ext uri="{9D8B030D-6E8A-4147-A177-3AD203B41FA5}">
                      <a16:colId xmlns:a16="http://schemas.microsoft.com/office/drawing/2014/main" val="4255970615"/>
                    </a:ext>
                  </a:extLst>
                </a:gridCol>
                <a:gridCol w="1795147">
                  <a:extLst>
                    <a:ext uri="{9D8B030D-6E8A-4147-A177-3AD203B41FA5}">
                      <a16:colId xmlns:a16="http://schemas.microsoft.com/office/drawing/2014/main" val="1716324662"/>
                    </a:ext>
                  </a:extLst>
                </a:gridCol>
                <a:gridCol w="1459613">
                  <a:extLst>
                    <a:ext uri="{9D8B030D-6E8A-4147-A177-3AD203B41FA5}">
                      <a16:colId xmlns:a16="http://schemas.microsoft.com/office/drawing/2014/main" val="1908624244"/>
                    </a:ext>
                  </a:extLst>
                </a:gridCol>
                <a:gridCol w="1569776">
                  <a:extLst>
                    <a:ext uri="{9D8B030D-6E8A-4147-A177-3AD203B41FA5}">
                      <a16:colId xmlns:a16="http://schemas.microsoft.com/office/drawing/2014/main" val="3094885139"/>
                    </a:ext>
                  </a:extLst>
                </a:gridCol>
              </a:tblGrid>
              <a:tr h="1011421"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rgbClr val="7030A0"/>
                          </a:solidFill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37269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89958" y="4962032"/>
            <a:ext cx="1459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4000" dirty="0"/>
              <a:t>2n + 2</a:t>
            </a:r>
            <a:endParaRPr lang="en-GB" sz="40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971517" y="5689388"/>
            <a:ext cx="36843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5400" b="1" dirty="0">
                <a:solidFill>
                  <a:srgbClr val="0000FF"/>
                </a:solidFill>
              </a:rPr>
              <a:t>3n</a:t>
            </a:r>
            <a:r>
              <a:rPr lang="en-GB" sz="5400" b="1" baseline="30000" dirty="0">
                <a:solidFill>
                  <a:srgbClr val="0000FF"/>
                </a:solidFill>
              </a:rPr>
              <a:t>2</a:t>
            </a:r>
            <a:r>
              <a:rPr lang="en-GB" sz="5400" b="1" dirty="0">
                <a:solidFill>
                  <a:srgbClr val="0000FF"/>
                </a:solidFill>
              </a:rPr>
              <a:t> + 2n + 2</a:t>
            </a:r>
            <a:endParaRPr lang="en-GB" sz="5400" b="1" baseline="30000" dirty="0">
              <a:solidFill>
                <a:srgbClr val="0000FF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34144"/>
              </p:ext>
            </p:extLst>
          </p:nvPr>
        </p:nvGraphicFramePr>
        <p:xfrm>
          <a:off x="4655840" y="4968878"/>
          <a:ext cx="646880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531584265"/>
                    </a:ext>
                  </a:extLst>
                </a:gridCol>
                <a:gridCol w="1850626">
                  <a:extLst>
                    <a:ext uri="{9D8B030D-6E8A-4147-A177-3AD203B41FA5}">
                      <a16:colId xmlns:a16="http://schemas.microsoft.com/office/drawing/2014/main" val="243586228"/>
                    </a:ext>
                  </a:extLst>
                </a:gridCol>
                <a:gridCol w="1461835">
                  <a:extLst>
                    <a:ext uri="{9D8B030D-6E8A-4147-A177-3AD203B41FA5}">
                      <a16:colId xmlns:a16="http://schemas.microsoft.com/office/drawing/2014/main" val="37871642"/>
                    </a:ext>
                  </a:extLst>
                </a:gridCol>
                <a:gridCol w="1572166">
                  <a:extLst>
                    <a:ext uri="{9D8B030D-6E8A-4147-A177-3AD203B41FA5}">
                      <a16:colId xmlns:a16="http://schemas.microsoft.com/office/drawing/2014/main" val="172082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35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30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3452" y="548680"/>
            <a:ext cx="9289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800" b="1" dirty="0">
                <a:solidFill>
                  <a:prstClr val="black"/>
                </a:solidFill>
              </a:rPr>
              <a:t>Step 1)  </a:t>
            </a:r>
            <a:r>
              <a:rPr lang="en-GB" sz="4800" dirty="0">
                <a:solidFill>
                  <a:prstClr val="black"/>
                </a:solidFill>
              </a:rPr>
              <a:t>Find the second difference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63452" y="2420888"/>
                <a:ext cx="9865096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/>
                  <a:t>Step 2)  </a:t>
                </a:r>
                <a:r>
                  <a:rPr lang="en-US" sz="4800" dirty="0"/>
                  <a:t>Half the second difference </a:t>
                </a:r>
              </a:p>
              <a:p>
                <a:r>
                  <a:rPr lang="en-US" sz="4800" dirty="0"/>
                  <a:t>		(this is the value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/>
                  <a:t>)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452" y="2420888"/>
                <a:ext cx="9865096" cy="1569660"/>
              </a:xfrm>
              <a:prstGeom prst="rect">
                <a:avLst/>
              </a:prstGeom>
              <a:blipFill>
                <a:blip r:embed="rId2"/>
                <a:stretch>
                  <a:fillRect l="-2843" t="-8527" b="-1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135706" y="4726217"/>
            <a:ext cx="105579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800" b="1" dirty="0">
                <a:solidFill>
                  <a:prstClr val="black"/>
                </a:solidFill>
              </a:rPr>
              <a:t>Step 3) </a:t>
            </a:r>
            <a:r>
              <a:rPr lang="en-GB" sz="4800" dirty="0">
                <a:solidFill>
                  <a:prstClr val="black"/>
                </a:solidFill>
              </a:rPr>
              <a:t>Compare the new sequence with 		the old sequence and adjust. </a:t>
            </a:r>
          </a:p>
        </p:txBody>
      </p:sp>
    </p:spTree>
    <p:extLst>
      <p:ext uri="{BB962C8B-B14F-4D97-AF65-F5344CB8AC3E}">
        <p14:creationId xmlns:p14="http://schemas.microsoft.com/office/powerpoint/2010/main" val="243173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1114</TotalTime>
  <Words>363</Words>
  <Application>Microsoft Office PowerPoint</Application>
  <PresentationFormat>Widescreen</PresentationFormat>
  <Paragraphs>186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Sequences</dc:title>
  <dc:creator>ben</dc:creator>
  <cp:lastModifiedBy>Stewart Gale</cp:lastModifiedBy>
  <cp:revision>65</cp:revision>
  <dcterms:created xsi:type="dcterms:W3CDTF">2011-09-23T08:28:07Z</dcterms:created>
  <dcterms:modified xsi:type="dcterms:W3CDTF">2024-01-23T07:19:25Z</dcterms:modified>
</cp:coreProperties>
</file>