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7" r:id="rId2"/>
    <p:sldId id="274" r:id="rId3"/>
    <p:sldId id="273" r:id="rId4"/>
    <p:sldId id="272" r:id="rId5"/>
    <p:sldId id="276" r:id="rId6"/>
    <p:sldId id="269" r:id="rId7"/>
    <p:sldId id="275" r:id="rId8"/>
    <p:sldId id="2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35AF49-985C-441E-80C5-5100265498A9}" v="6" dt="2023-10-04T07:29:22.8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7" y="5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wart Gale" userId="3647ddd2-6040-41ae-a96d-232c23482af8" providerId="ADAL" clId="{4535AF49-985C-441E-80C5-5100265498A9}"/>
    <pc:docChg chg="undo custSel addSld delSld modSld">
      <pc:chgData name="Stewart Gale" userId="3647ddd2-6040-41ae-a96d-232c23482af8" providerId="ADAL" clId="{4535AF49-985C-441E-80C5-5100265498A9}" dt="2023-10-04T07:30:59.024" v="65" actId="1076"/>
      <pc:docMkLst>
        <pc:docMk/>
      </pc:docMkLst>
      <pc:sldChg chg="modSp mod">
        <pc:chgData name="Stewart Gale" userId="3647ddd2-6040-41ae-a96d-232c23482af8" providerId="ADAL" clId="{4535AF49-985C-441E-80C5-5100265498A9}" dt="2023-10-04T07:28:58.014" v="53" actId="1076"/>
        <pc:sldMkLst>
          <pc:docMk/>
          <pc:sldMk cId="231346678" sldId="269"/>
        </pc:sldMkLst>
        <pc:spChg chg="mod">
          <ac:chgData name="Stewart Gale" userId="3647ddd2-6040-41ae-a96d-232c23482af8" providerId="ADAL" clId="{4535AF49-985C-441E-80C5-5100265498A9}" dt="2023-10-04T07:28:58.014" v="53" actId="1076"/>
          <ac:spMkLst>
            <pc:docMk/>
            <pc:sldMk cId="231346678" sldId="269"/>
            <ac:spMk id="5" creationId="{00000000-0000-0000-0000-000000000000}"/>
          </ac:spMkLst>
        </pc:spChg>
        <pc:picChg chg="mod modCrop">
          <ac:chgData name="Stewart Gale" userId="3647ddd2-6040-41ae-a96d-232c23482af8" providerId="ADAL" clId="{4535AF49-985C-441E-80C5-5100265498A9}" dt="2023-10-04T07:28:12.920" v="43" actId="1076"/>
          <ac:picMkLst>
            <pc:docMk/>
            <pc:sldMk cId="231346678" sldId="269"/>
            <ac:picMk id="2" creationId="{00000000-0000-0000-0000-000000000000}"/>
          </ac:picMkLst>
        </pc:picChg>
      </pc:sldChg>
      <pc:sldChg chg="modSp mod">
        <pc:chgData name="Stewart Gale" userId="3647ddd2-6040-41ae-a96d-232c23482af8" providerId="ADAL" clId="{4535AF49-985C-441E-80C5-5100265498A9}" dt="2023-10-04T07:30:59.024" v="65" actId="1076"/>
        <pc:sldMkLst>
          <pc:docMk/>
          <pc:sldMk cId="2252841780" sldId="270"/>
        </pc:sldMkLst>
        <pc:picChg chg="mod modCrop">
          <ac:chgData name="Stewart Gale" userId="3647ddd2-6040-41ae-a96d-232c23482af8" providerId="ADAL" clId="{4535AF49-985C-441E-80C5-5100265498A9}" dt="2023-10-04T07:30:59.024" v="65" actId="1076"/>
          <ac:picMkLst>
            <pc:docMk/>
            <pc:sldMk cId="2252841780" sldId="270"/>
            <ac:picMk id="2" creationId="{00000000-0000-0000-0000-000000000000}"/>
          </ac:picMkLst>
        </pc:picChg>
      </pc:sldChg>
      <pc:sldChg chg="modSp mod">
        <pc:chgData name="Stewart Gale" userId="3647ddd2-6040-41ae-a96d-232c23482af8" providerId="ADAL" clId="{4535AF49-985C-441E-80C5-5100265498A9}" dt="2023-10-04T07:28:26.259" v="47" actId="1076"/>
        <pc:sldMkLst>
          <pc:docMk/>
          <pc:sldMk cId="1631689590" sldId="272"/>
        </pc:sldMkLst>
        <pc:picChg chg="mod modCrop">
          <ac:chgData name="Stewart Gale" userId="3647ddd2-6040-41ae-a96d-232c23482af8" providerId="ADAL" clId="{4535AF49-985C-441E-80C5-5100265498A9}" dt="2023-10-04T07:28:26.259" v="47" actId="1076"/>
          <ac:picMkLst>
            <pc:docMk/>
            <pc:sldMk cId="1631689590" sldId="272"/>
            <ac:picMk id="4" creationId="{00000000-0000-0000-0000-000000000000}"/>
          </ac:picMkLst>
        </pc:picChg>
      </pc:sldChg>
      <pc:sldChg chg="new del">
        <pc:chgData name="Stewart Gale" userId="3647ddd2-6040-41ae-a96d-232c23482af8" providerId="ADAL" clId="{4535AF49-985C-441E-80C5-5100265498A9}" dt="2021-11-30T07:13:15.863" v="1" actId="47"/>
        <pc:sldMkLst>
          <pc:docMk/>
          <pc:sldMk cId="1560813365" sldId="275"/>
        </pc:sldMkLst>
      </pc:sldChg>
      <pc:sldChg chg="addSp delSp modSp new mod modAnim">
        <pc:chgData name="Stewart Gale" userId="3647ddd2-6040-41ae-a96d-232c23482af8" providerId="ADAL" clId="{4535AF49-985C-441E-80C5-5100265498A9}" dt="2023-10-04T07:29:18.462" v="58"/>
        <pc:sldMkLst>
          <pc:docMk/>
          <pc:sldMk cId="3879585503" sldId="275"/>
        </pc:sldMkLst>
        <pc:spChg chg="del">
          <ac:chgData name="Stewart Gale" userId="3647ddd2-6040-41ae-a96d-232c23482af8" providerId="ADAL" clId="{4535AF49-985C-441E-80C5-5100265498A9}" dt="2023-10-04T07:26:21.775" v="11" actId="478"/>
          <ac:spMkLst>
            <pc:docMk/>
            <pc:sldMk cId="3879585503" sldId="275"/>
            <ac:spMk id="2" creationId="{1E33DD40-9E0E-43F8-12A8-98D07FEAF713}"/>
          </ac:spMkLst>
        </pc:spChg>
        <pc:spChg chg="del">
          <ac:chgData name="Stewart Gale" userId="3647ddd2-6040-41ae-a96d-232c23482af8" providerId="ADAL" clId="{4535AF49-985C-441E-80C5-5100265498A9}" dt="2023-10-04T07:26:21.775" v="11" actId="478"/>
          <ac:spMkLst>
            <pc:docMk/>
            <pc:sldMk cId="3879585503" sldId="275"/>
            <ac:spMk id="3" creationId="{FDE412D3-32DB-73FF-F458-DD3BA99A379F}"/>
          </ac:spMkLst>
        </pc:spChg>
        <pc:spChg chg="add mod">
          <ac:chgData name="Stewart Gale" userId="3647ddd2-6040-41ae-a96d-232c23482af8" providerId="ADAL" clId="{4535AF49-985C-441E-80C5-5100265498A9}" dt="2023-10-04T07:29:05.647" v="56" actId="1076"/>
          <ac:spMkLst>
            <pc:docMk/>
            <pc:sldMk cId="3879585503" sldId="275"/>
            <ac:spMk id="5" creationId="{BFFCB96D-10A0-53FF-1984-C5E8600262BC}"/>
          </ac:spMkLst>
        </pc:spChg>
        <pc:picChg chg="add mod">
          <ac:chgData name="Stewart Gale" userId="3647ddd2-6040-41ae-a96d-232c23482af8" providerId="ADAL" clId="{4535AF49-985C-441E-80C5-5100265498A9}" dt="2023-10-04T07:29:08.657" v="57" actId="1076"/>
          <ac:picMkLst>
            <pc:docMk/>
            <pc:sldMk cId="3879585503" sldId="275"/>
            <ac:picMk id="4" creationId="{3CEE1874-AA83-3EC1-61C8-2C1A0A49C7C2}"/>
          </ac:picMkLst>
        </pc:picChg>
      </pc:sldChg>
      <pc:sldChg chg="addSp modSp new mod modAnim">
        <pc:chgData name="Stewart Gale" userId="3647ddd2-6040-41ae-a96d-232c23482af8" providerId="ADAL" clId="{4535AF49-985C-441E-80C5-5100265498A9}" dt="2023-10-04T07:29:22.813" v="59"/>
        <pc:sldMkLst>
          <pc:docMk/>
          <pc:sldMk cId="3630608782" sldId="276"/>
        </pc:sldMkLst>
        <pc:spChg chg="add mod">
          <ac:chgData name="Stewart Gale" userId="3647ddd2-6040-41ae-a96d-232c23482af8" providerId="ADAL" clId="{4535AF49-985C-441E-80C5-5100265498A9}" dt="2023-10-04T07:28:50.567" v="51" actId="1076"/>
          <ac:spMkLst>
            <pc:docMk/>
            <pc:sldMk cId="3630608782" sldId="276"/>
            <ac:spMk id="3" creationId="{1679DA47-E8FA-E02E-96E6-6ADB0A905B39}"/>
          </ac:spMkLst>
        </pc:spChg>
        <pc:picChg chg="add mod">
          <ac:chgData name="Stewart Gale" userId="3647ddd2-6040-41ae-a96d-232c23482af8" providerId="ADAL" clId="{4535AF49-985C-441E-80C5-5100265498A9}" dt="2023-10-04T07:28:47.792" v="50" actId="1076"/>
          <ac:picMkLst>
            <pc:docMk/>
            <pc:sldMk cId="3630608782" sldId="276"/>
            <ac:picMk id="2" creationId="{31336F9C-464F-146A-67AC-21DFA5AB44D3}"/>
          </ac:picMkLst>
        </pc:picChg>
      </pc:sldChg>
    </pc:docChg>
  </pc:docChgLst>
  <pc:docChgLst>
    <pc:chgData name="Stewart Gale" userId="3647ddd2-6040-41ae-a96d-232c23482af8" providerId="ADAL" clId="{D6D15369-7F8E-448A-9C14-664797017677}"/>
    <pc:docChg chg="delSld modSld">
      <pc:chgData name="Stewart Gale" userId="3647ddd2-6040-41ae-a96d-232c23482af8" providerId="ADAL" clId="{D6D15369-7F8E-448A-9C14-664797017677}" dt="2021-03-15T08:13:10.775" v="15" actId="47"/>
      <pc:docMkLst>
        <pc:docMk/>
      </pc:docMkLst>
      <pc:sldChg chg="modSp mod">
        <pc:chgData name="Stewart Gale" userId="3647ddd2-6040-41ae-a96d-232c23482af8" providerId="ADAL" clId="{D6D15369-7F8E-448A-9C14-664797017677}" dt="2021-03-15T08:12:26.137" v="10" actId="1076"/>
        <pc:sldMkLst>
          <pc:docMk/>
          <pc:sldMk cId="3148716164" sldId="267"/>
        </pc:sldMkLst>
        <pc:spChg chg="mod">
          <ac:chgData name="Stewart Gale" userId="3647ddd2-6040-41ae-a96d-232c23482af8" providerId="ADAL" clId="{D6D15369-7F8E-448A-9C14-664797017677}" dt="2021-03-15T08:12:14.697" v="7" actId="1076"/>
          <ac:spMkLst>
            <pc:docMk/>
            <pc:sldMk cId="3148716164" sldId="267"/>
            <ac:spMk id="2" creationId="{00000000-0000-0000-0000-000000000000}"/>
          </ac:spMkLst>
        </pc:spChg>
        <pc:spChg chg="mod">
          <ac:chgData name="Stewart Gale" userId="3647ddd2-6040-41ae-a96d-232c23482af8" providerId="ADAL" clId="{D6D15369-7F8E-448A-9C14-664797017677}" dt="2021-03-15T08:12:18.120" v="8" actId="1076"/>
          <ac:spMkLst>
            <pc:docMk/>
            <pc:sldMk cId="3148716164" sldId="267"/>
            <ac:spMk id="5" creationId="{00000000-0000-0000-0000-000000000000}"/>
          </ac:spMkLst>
        </pc:spChg>
        <pc:spChg chg="mod">
          <ac:chgData name="Stewart Gale" userId="3647ddd2-6040-41ae-a96d-232c23482af8" providerId="ADAL" clId="{D6D15369-7F8E-448A-9C14-664797017677}" dt="2021-03-15T08:12:22.882" v="9" actId="1076"/>
          <ac:spMkLst>
            <pc:docMk/>
            <pc:sldMk cId="3148716164" sldId="267"/>
            <ac:spMk id="16" creationId="{00000000-0000-0000-0000-000000000000}"/>
          </ac:spMkLst>
        </pc:spChg>
        <pc:spChg chg="mod">
          <ac:chgData name="Stewart Gale" userId="3647ddd2-6040-41ae-a96d-232c23482af8" providerId="ADAL" clId="{D6D15369-7F8E-448A-9C14-664797017677}" dt="2021-03-15T08:12:26.137" v="10" actId="1076"/>
          <ac:spMkLst>
            <pc:docMk/>
            <pc:sldMk cId="3148716164" sldId="267"/>
            <ac:spMk id="17" creationId="{00000000-0000-0000-0000-000000000000}"/>
          </ac:spMkLst>
        </pc:spChg>
      </pc:sldChg>
      <pc:sldChg chg="modAnim">
        <pc:chgData name="Stewart Gale" userId="3647ddd2-6040-41ae-a96d-232c23482af8" providerId="ADAL" clId="{D6D15369-7F8E-448A-9C14-664797017677}" dt="2021-03-15T08:12:59.454" v="12"/>
        <pc:sldMkLst>
          <pc:docMk/>
          <pc:sldMk cId="231346678" sldId="269"/>
        </pc:sldMkLst>
      </pc:sldChg>
      <pc:sldChg chg="modAnim">
        <pc:chgData name="Stewart Gale" userId="3647ddd2-6040-41ae-a96d-232c23482af8" providerId="ADAL" clId="{D6D15369-7F8E-448A-9C14-664797017677}" dt="2021-03-15T08:13:01.830" v="13"/>
        <pc:sldMkLst>
          <pc:docMk/>
          <pc:sldMk cId="2252841780" sldId="270"/>
        </pc:sldMkLst>
      </pc:sldChg>
      <pc:sldChg chg="modAnim">
        <pc:chgData name="Stewart Gale" userId="3647ddd2-6040-41ae-a96d-232c23482af8" providerId="ADAL" clId="{D6D15369-7F8E-448A-9C14-664797017677}" dt="2021-03-15T08:12:55.609" v="11"/>
        <pc:sldMkLst>
          <pc:docMk/>
          <pc:sldMk cId="1631689590" sldId="272"/>
        </pc:sldMkLst>
      </pc:sldChg>
      <pc:sldChg chg="del">
        <pc:chgData name="Stewart Gale" userId="3647ddd2-6040-41ae-a96d-232c23482af8" providerId="ADAL" clId="{D6D15369-7F8E-448A-9C14-664797017677}" dt="2021-03-15T08:13:07.938" v="14" actId="47"/>
        <pc:sldMkLst>
          <pc:docMk/>
          <pc:sldMk cId="156008939" sldId="274"/>
        </pc:sldMkLst>
      </pc:sldChg>
      <pc:sldChg chg="del">
        <pc:chgData name="Stewart Gale" userId="3647ddd2-6040-41ae-a96d-232c23482af8" providerId="ADAL" clId="{D6D15369-7F8E-448A-9C14-664797017677}" dt="2021-03-15T08:13:10.775" v="15" actId="47"/>
        <pc:sldMkLst>
          <pc:docMk/>
          <pc:sldMk cId="1803644341" sldId="27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D7FF1-4F9E-4D97-B846-08520FE45592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694CD-7CB7-4CEB-84A0-F553B1801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620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292737-E1C8-4F25-97A7-E9F2AE6123CD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The following slides will show that the length of the opposite side in a right-angled triangle can be written as </a:t>
            </a:r>
            <a:r>
              <a:rPr lang="en-GB" altLang="en-US" i="1"/>
              <a:t>h</a:t>
            </a:r>
            <a:r>
              <a:rPr lang="en-GB" altLang="en-US"/>
              <a:t> sin </a:t>
            </a:r>
            <a:r>
              <a:rPr lang="en-GB" altLang="en-US">
                <a:cs typeface="Times New Roman" panose="02020603050405020304" pitchFamily="18" charset="0"/>
              </a:rPr>
              <a:t>θ and that the adjacent side in a right-angle triangle can be written as </a:t>
            </a:r>
            <a:r>
              <a:rPr lang="en-GB" altLang="en-US" i="1"/>
              <a:t>h</a:t>
            </a:r>
            <a:r>
              <a:rPr lang="en-GB" altLang="en-US"/>
              <a:t> cos </a:t>
            </a:r>
            <a:r>
              <a:rPr lang="en-GB" altLang="en-US">
                <a:cs typeface="Times New Roman" panose="02020603050405020304" pitchFamily="18" charset="0"/>
              </a:rPr>
              <a:t>θ .</a:t>
            </a:r>
          </a:p>
          <a:p>
            <a:r>
              <a:rPr lang="en-GB" altLang="en-US">
                <a:cs typeface="Times New Roman" panose="02020603050405020304" pitchFamily="18" charset="0"/>
              </a:rPr>
              <a:t>From this it follows that when the hypotenuse is of unit length, the </a:t>
            </a:r>
            <a:r>
              <a:rPr lang="en-GB" altLang="en-US"/>
              <a:t>opposite side in a right-angled triangle can be written as sin </a:t>
            </a:r>
            <a:r>
              <a:rPr lang="en-GB" altLang="en-US" i="1">
                <a:cs typeface="Times New Roman" panose="02020603050405020304" pitchFamily="18" charset="0"/>
              </a:rPr>
              <a:t>θ</a:t>
            </a:r>
            <a:r>
              <a:rPr lang="en-GB" altLang="en-US">
                <a:cs typeface="Times New Roman" panose="02020603050405020304" pitchFamily="18" charset="0"/>
              </a:rPr>
              <a:t> and that the adjacent side can be written as</a:t>
            </a:r>
            <a:r>
              <a:rPr lang="en-GB" altLang="en-US"/>
              <a:t> cos </a:t>
            </a:r>
            <a:r>
              <a:rPr lang="en-GB" altLang="en-US">
                <a:cs typeface="Times New Roman" panose="02020603050405020304" pitchFamily="18" charset="0"/>
              </a:rPr>
              <a:t>θ . The values of </a:t>
            </a:r>
            <a:r>
              <a:rPr lang="en-GB" altLang="en-US"/>
              <a:t>sin </a:t>
            </a:r>
            <a:r>
              <a:rPr lang="en-GB" altLang="en-US">
                <a:cs typeface="Times New Roman" panose="02020603050405020304" pitchFamily="18" charset="0"/>
              </a:rPr>
              <a:t>θ  and </a:t>
            </a:r>
            <a:r>
              <a:rPr lang="en-GB" altLang="en-US"/>
              <a:t>cos </a:t>
            </a:r>
            <a:r>
              <a:rPr lang="en-GB" altLang="en-US">
                <a:cs typeface="Times New Roman" panose="02020603050405020304" pitchFamily="18" charset="0"/>
              </a:rPr>
              <a:t>θ  are then examined for right-angled triangles drawn on a coordinate grid.</a:t>
            </a:r>
          </a:p>
          <a:p>
            <a:endParaRPr lang="en-GB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059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292737-E1C8-4F25-97A7-E9F2AE6123CD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The following slides will show that the length of the opposite side in a right-angled triangle can be written as </a:t>
            </a:r>
            <a:r>
              <a:rPr lang="en-GB" altLang="en-US" i="1"/>
              <a:t>h</a:t>
            </a:r>
            <a:r>
              <a:rPr lang="en-GB" altLang="en-US"/>
              <a:t> sin </a:t>
            </a:r>
            <a:r>
              <a:rPr lang="en-GB" altLang="en-US">
                <a:cs typeface="Times New Roman" panose="02020603050405020304" pitchFamily="18" charset="0"/>
              </a:rPr>
              <a:t>θ and that the adjacent side in a right-angle triangle can be written as </a:t>
            </a:r>
            <a:r>
              <a:rPr lang="en-GB" altLang="en-US" i="1"/>
              <a:t>h</a:t>
            </a:r>
            <a:r>
              <a:rPr lang="en-GB" altLang="en-US"/>
              <a:t> cos </a:t>
            </a:r>
            <a:r>
              <a:rPr lang="en-GB" altLang="en-US">
                <a:cs typeface="Times New Roman" panose="02020603050405020304" pitchFamily="18" charset="0"/>
              </a:rPr>
              <a:t>θ .</a:t>
            </a:r>
          </a:p>
          <a:p>
            <a:r>
              <a:rPr lang="en-GB" altLang="en-US">
                <a:cs typeface="Times New Roman" panose="02020603050405020304" pitchFamily="18" charset="0"/>
              </a:rPr>
              <a:t>From this it follows that when the hypotenuse is of unit length, the </a:t>
            </a:r>
            <a:r>
              <a:rPr lang="en-GB" altLang="en-US"/>
              <a:t>opposite side in a right-angled triangle can be written as sin </a:t>
            </a:r>
            <a:r>
              <a:rPr lang="en-GB" altLang="en-US" i="1">
                <a:cs typeface="Times New Roman" panose="02020603050405020304" pitchFamily="18" charset="0"/>
              </a:rPr>
              <a:t>θ</a:t>
            </a:r>
            <a:r>
              <a:rPr lang="en-GB" altLang="en-US">
                <a:cs typeface="Times New Roman" panose="02020603050405020304" pitchFamily="18" charset="0"/>
              </a:rPr>
              <a:t> and that the adjacent side can be written as</a:t>
            </a:r>
            <a:r>
              <a:rPr lang="en-GB" altLang="en-US"/>
              <a:t> cos </a:t>
            </a:r>
            <a:r>
              <a:rPr lang="en-GB" altLang="en-US">
                <a:cs typeface="Times New Roman" panose="02020603050405020304" pitchFamily="18" charset="0"/>
              </a:rPr>
              <a:t>θ . The values of </a:t>
            </a:r>
            <a:r>
              <a:rPr lang="en-GB" altLang="en-US"/>
              <a:t>sin </a:t>
            </a:r>
            <a:r>
              <a:rPr lang="en-GB" altLang="en-US">
                <a:cs typeface="Times New Roman" panose="02020603050405020304" pitchFamily="18" charset="0"/>
              </a:rPr>
              <a:t>θ  and </a:t>
            </a:r>
            <a:r>
              <a:rPr lang="en-GB" altLang="en-US"/>
              <a:t>cos </a:t>
            </a:r>
            <a:r>
              <a:rPr lang="en-GB" altLang="en-US">
                <a:cs typeface="Times New Roman" panose="02020603050405020304" pitchFamily="18" charset="0"/>
              </a:rPr>
              <a:t>θ  are then examined for right-angled triangles drawn on a coordinate grid.</a:t>
            </a:r>
          </a:p>
          <a:p>
            <a:endParaRPr lang="en-GB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669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 altLang="en-US"/>
              <a:t>Boardworks High School Algebra II (Common Core)</a:t>
            </a:r>
          </a:p>
          <a:p>
            <a:r>
              <a:rPr lang="en-GB" altLang="en-US"/>
              <a:t>Trigonometric Functions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 altLang="en-US"/>
              <a:t>© Boardworks 2013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C94F65-C539-4E27-8C23-03D2F3098E1A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641028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Mathematical practices</a:t>
            </a:r>
          </a:p>
          <a:p>
            <a:r>
              <a:rPr lang="en-US" altLang="en-US"/>
              <a:t>6) Attend to precision.</a:t>
            </a:r>
          </a:p>
          <a:p>
            <a:r>
              <a:rPr lang="en-US" altLang="en-US"/>
              <a:t>Students should use and understand the term “period” when applied to functions.</a:t>
            </a:r>
          </a:p>
          <a:p>
            <a:endParaRPr lang="en-US" altLang="en-US"/>
          </a:p>
          <a:p>
            <a:r>
              <a:rPr lang="en-US" altLang="en-US"/>
              <a:t>7) Look for and make use of structure.</a:t>
            </a:r>
          </a:p>
          <a:p>
            <a:r>
              <a:rPr lang="en-US" altLang="en-US"/>
              <a:t>Students should look for repeating patterns in functions and identify equivalent points in order to find the period.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4716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E8E7-3C7A-4419-ADA4-B8249BCAA48A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C61C-E542-477F-ADEE-A1F2EFE45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325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E8E7-3C7A-4419-ADA4-B8249BCAA48A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C61C-E542-477F-ADEE-A1F2EFE45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22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E8E7-3C7A-4419-ADA4-B8249BCAA48A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C61C-E542-477F-ADEE-A1F2EFE45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647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E8E7-3C7A-4419-ADA4-B8249BCAA48A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C61C-E542-477F-ADEE-A1F2EFE45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546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E8E7-3C7A-4419-ADA4-B8249BCAA48A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C61C-E542-477F-ADEE-A1F2EFE45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10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E8E7-3C7A-4419-ADA4-B8249BCAA48A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C61C-E542-477F-ADEE-A1F2EFE45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08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E8E7-3C7A-4419-ADA4-B8249BCAA48A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C61C-E542-477F-ADEE-A1F2EFE45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726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E8E7-3C7A-4419-ADA4-B8249BCAA48A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C61C-E542-477F-ADEE-A1F2EFE45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907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E8E7-3C7A-4419-ADA4-B8249BCAA48A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C61C-E542-477F-ADEE-A1F2EFE45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551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E8E7-3C7A-4419-ADA4-B8249BCAA48A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C61C-E542-477F-ADEE-A1F2EFE45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432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E8E7-3C7A-4419-ADA4-B8249BCAA48A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C61C-E542-477F-ADEE-A1F2EFE45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723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AE8E7-3C7A-4419-ADA4-B8249BCAA48A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CC61C-E542-477F-ADEE-A1F2EFE45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423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819" y="1470956"/>
            <a:ext cx="1135236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b="1" u="sng" dirty="0"/>
              <a:t>LO: Trigonometric Graphs</a:t>
            </a:r>
          </a:p>
        </p:txBody>
      </p:sp>
    </p:spTree>
    <p:extLst>
      <p:ext uri="{BB962C8B-B14F-4D97-AF65-F5344CB8AC3E}">
        <p14:creationId xmlns:p14="http://schemas.microsoft.com/office/powerpoint/2010/main" val="3148716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237781" y="1029340"/>
            <a:ext cx="540013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11500" dirty="0"/>
              <a:t> = </a:t>
            </a:r>
            <a:r>
              <a:rPr lang="en-GB" sz="11500" dirty="0">
                <a:solidFill>
                  <a:srgbClr val="0000FF"/>
                </a:solidFill>
              </a:rPr>
              <a:t>sin</a:t>
            </a:r>
            <a:r>
              <a:rPr lang="en-GB" sz="11500" dirty="0"/>
              <a:t> </a:t>
            </a:r>
            <a:r>
              <a:rPr lang="en-GB" sz="1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1500" dirty="0"/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95931" y="2953015"/>
            <a:ext cx="540013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11500" dirty="0"/>
              <a:t> = </a:t>
            </a:r>
            <a:r>
              <a:rPr lang="en-GB" sz="11500" dirty="0">
                <a:solidFill>
                  <a:srgbClr val="FF0000"/>
                </a:solidFill>
              </a:rPr>
              <a:t>cos</a:t>
            </a:r>
            <a:r>
              <a:rPr lang="en-GB" sz="11500" dirty="0"/>
              <a:t> </a:t>
            </a:r>
            <a:r>
              <a:rPr lang="en-GB" sz="1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1500" dirty="0"/>
              <a:t>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98805" y="4815063"/>
            <a:ext cx="540013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11500" dirty="0"/>
              <a:t> = </a:t>
            </a:r>
            <a:r>
              <a:rPr lang="en-GB" sz="11500" dirty="0">
                <a:solidFill>
                  <a:srgbClr val="00B050"/>
                </a:solidFill>
              </a:rPr>
              <a:t>tan</a:t>
            </a:r>
            <a:r>
              <a:rPr lang="en-GB" sz="11500" dirty="0"/>
              <a:t> </a:t>
            </a:r>
            <a:r>
              <a:rPr lang="en-GB" sz="1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1500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4835" y="259970"/>
            <a:ext cx="11122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Can you sketch any of the following graphs?</a:t>
            </a:r>
          </a:p>
        </p:txBody>
      </p:sp>
    </p:spTree>
    <p:extLst>
      <p:ext uri="{BB962C8B-B14F-4D97-AF65-F5344CB8AC3E}">
        <p14:creationId xmlns:p14="http://schemas.microsoft.com/office/powerpoint/2010/main" val="3272821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0067" name="Picture 67" descr="TrigFun_periodi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405" y="1785938"/>
            <a:ext cx="10214559" cy="2941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0066" name="Picture 66" descr="TrigFun_perio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405" y="1785938"/>
            <a:ext cx="10214559" cy="2941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0003" name="Text Box 3"/>
          <p:cNvSpPr txBox="1">
            <a:spLocks noChangeArrowheads="1"/>
          </p:cNvSpPr>
          <p:nvPr/>
        </p:nvSpPr>
        <p:spPr bwMode="auto">
          <a:xfrm>
            <a:off x="314639" y="5092940"/>
            <a:ext cx="11508746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altLang="en-US" sz="4400" dirty="0"/>
              <a:t>The length of the interval over which it repeats </a:t>
            </a:r>
          </a:p>
          <a:p>
            <a:pPr algn="ctr"/>
            <a:r>
              <a:rPr lang="en-GB" altLang="en-US" sz="4400" dirty="0"/>
              <a:t>is called the </a:t>
            </a:r>
            <a:r>
              <a:rPr lang="en-GB" altLang="en-US" sz="4400" b="1" dirty="0"/>
              <a:t>period</a:t>
            </a:r>
            <a:r>
              <a:rPr lang="en-GB" altLang="en-US" sz="4400" dirty="0"/>
              <a:t> of the function.</a:t>
            </a:r>
          </a:p>
        </p:txBody>
      </p:sp>
      <p:sp>
        <p:nvSpPr>
          <p:cNvPr id="640044" name="Rectangle 44"/>
          <p:cNvSpPr>
            <a:spLocks noChangeArrowheads="1"/>
          </p:cNvSpPr>
          <p:nvPr/>
        </p:nvSpPr>
        <p:spPr bwMode="auto">
          <a:xfrm>
            <a:off x="409980" y="125979"/>
            <a:ext cx="11318065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altLang="en-US" sz="4400" dirty="0"/>
              <a:t>A graph with a pattern that repeats </a:t>
            </a:r>
          </a:p>
          <a:p>
            <a:pPr algn="ctr"/>
            <a:r>
              <a:rPr lang="en-GB" altLang="en-US" sz="4400" dirty="0"/>
              <a:t>at regular intervals is called a </a:t>
            </a:r>
            <a:r>
              <a:rPr lang="en-GB" altLang="en-US" sz="4400" b="1" dirty="0"/>
              <a:t>periodic function</a:t>
            </a:r>
            <a:r>
              <a:rPr lang="en-GB" altLang="en-US" sz="4400" dirty="0">
                <a:solidFill>
                  <a:srgbClr val="010066"/>
                </a:solidFill>
              </a:rPr>
              <a:t>.</a:t>
            </a:r>
            <a:endParaRPr lang="en-GB" altLang="en-US" sz="4400" b="1" dirty="0">
              <a:solidFill>
                <a:srgbClr val="FF6600"/>
              </a:solidFill>
            </a:endParaRPr>
          </a:p>
        </p:txBody>
      </p:sp>
      <p:sp>
        <p:nvSpPr>
          <p:cNvPr id="640058" name="Text Box 58"/>
          <p:cNvSpPr txBox="1">
            <a:spLocks noChangeArrowheads="1"/>
          </p:cNvSpPr>
          <p:nvPr/>
        </p:nvSpPr>
        <p:spPr bwMode="auto">
          <a:xfrm>
            <a:off x="2649778" y="4387212"/>
            <a:ext cx="123944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/>
              <a:t>period = 4</a:t>
            </a:r>
          </a:p>
        </p:txBody>
      </p:sp>
    </p:spTree>
    <p:extLst>
      <p:ext uri="{BB962C8B-B14F-4D97-AF65-F5344CB8AC3E}">
        <p14:creationId xmlns:p14="http://schemas.microsoft.com/office/powerpoint/2010/main" val="42687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0003" grpId="0"/>
      <p:bldP spid="6400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74175"/>
              </p:ext>
            </p:extLst>
          </p:nvPr>
        </p:nvGraphicFramePr>
        <p:xfrm>
          <a:off x="169728" y="1446550"/>
          <a:ext cx="11838421" cy="992252"/>
        </p:xfrm>
        <a:graphic>
          <a:graphicData uri="http://schemas.openxmlformats.org/drawingml/2006/table">
            <a:tbl>
              <a:tblPr firstRow="1" firstCol="1" bandRow="1"/>
              <a:tblGrid>
                <a:gridCol w="1034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9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2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19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1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43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43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15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674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10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0240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9541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3108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2052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2045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2045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4389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GB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9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Sin </a:t>
                      </a:r>
                      <a:r>
                        <a:rPr lang="en-GB" sz="32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GB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-0.5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-0.9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-0.9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-0.5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752491" y="-126521"/>
            <a:ext cx="45259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8800" dirty="0"/>
              <a:t> = </a:t>
            </a:r>
            <a:r>
              <a:rPr lang="en-GB" sz="8800" dirty="0">
                <a:solidFill>
                  <a:srgbClr val="0000FF"/>
                </a:solidFill>
              </a:rPr>
              <a:t>sin</a:t>
            </a:r>
            <a:r>
              <a:rPr lang="en-GB" sz="8800" dirty="0"/>
              <a:t> </a:t>
            </a:r>
            <a:r>
              <a:rPr lang="en-GB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8800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1154" t="33151" r="17813" b="31851"/>
          <a:stretch/>
        </p:blipFill>
        <p:spPr>
          <a:xfrm>
            <a:off x="671156" y="2714445"/>
            <a:ext cx="10991463" cy="3939396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204730"/>
              </p:ext>
            </p:extLst>
          </p:nvPr>
        </p:nvGraphicFramePr>
        <p:xfrm>
          <a:off x="1203825" y="2008279"/>
          <a:ext cx="10804324" cy="438926"/>
        </p:xfrm>
        <a:graphic>
          <a:graphicData uri="http://schemas.openxmlformats.org/drawingml/2006/table">
            <a:tbl>
              <a:tblPr firstRow="1" firstCol="1" bandRow="1"/>
              <a:tblGrid>
                <a:gridCol w="649171">
                  <a:extLst>
                    <a:ext uri="{9D8B030D-6E8A-4147-A177-3AD203B41FA5}">
                      <a16:colId xmlns:a16="http://schemas.microsoft.com/office/drawing/2014/main" val="230866429"/>
                    </a:ext>
                  </a:extLst>
                </a:gridCol>
                <a:gridCol w="742787">
                  <a:extLst>
                    <a:ext uri="{9D8B030D-6E8A-4147-A177-3AD203B41FA5}">
                      <a16:colId xmlns:a16="http://schemas.microsoft.com/office/drawing/2014/main" val="1070265543"/>
                    </a:ext>
                  </a:extLst>
                </a:gridCol>
                <a:gridCol w="741987">
                  <a:extLst>
                    <a:ext uri="{9D8B030D-6E8A-4147-A177-3AD203B41FA5}">
                      <a16:colId xmlns:a16="http://schemas.microsoft.com/office/drawing/2014/main" val="3391171567"/>
                    </a:ext>
                  </a:extLst>
                </a:gridCol>
                <a:gridCol w="741987">
                  <a:extLst>
                    <a:ext uri="{9D8B030D-6E8A-4147-A177-3AD203B41FA5}">
                      <a16:colId xmlns:a16="http://schemas.microsoft.com/office/drawing/2014/main" val="1545848513"/>
                    </a:ext>
                  </a:extLst>
                </a:gridCol>
                <a:gridCol w="804353">
                  <a:extLst>
                    <a:ext uri="{9D8B030D-6E8A-4147-A177-3AD203B41FA5}">
                      <a16:colId xmlns:a16="http://schemas.microsoft.com/office/drawing/2014/main" val="1728381500"/>
                    </a:ext>
                  </a:extLst>
                </a:gridCol>
                <a:gridCol w="804353">
                  <a:extLst>
                    <a:ext uri="{9D8B030D-6E8A-4147-A177-3AD203B41FA5}">
                      <a16:colId xmlns:a16="http://schemas.microsoft.com/office/drawing/2014/main" val="54355019"/>
                    </a:ext>
                  </a:extLst>
                </a:gridCol>
                <a:gridCol w="631519">
                  <a:extLst>
                    <a:ext uri="{9D8B030D-6E8A-4147-A177-3AD203B41FA5}">
                      <a16:colId xmlns:a16="http://schemas.microsoft.com/office/drawing/2014/main" val="873539504"/>
                    </a:ext>
                  </a:extLst>
                </a:gridCol>
                <a:gridCol w="766744">
                  <a:extLst>
                    <a:ext uri="{9D8B030D-6E8A-4147-A177-3AD203B41FA5}">
                      <a16:colId xmlns:a16="http://schemas.microsoft.com/office/drawing/2014/main" val="3648767330"/>
                    </a:ext>
                  </a:extLst>
                </a:gridCol>
                <a:gridCol w="731080">
                  <a:extLst>
                    <a:ext uri="{9D8B030D-6E8A-4147-A177-3AD203B41FA5}">
                      <a16:colId xmlns:a16="http://schemas.microsoft.com/office/drawing/2014/main" val="3761450048"/>
                    </a:ext>
                  </a:extLst>
                </a:gridCol>
                <a:gridCol w="802406">
                  <a:extLst>
                    <a:ext uri="{9D8B030D-6E8A-4147-A177-3AD203B41FA5}">
                      <a16:colId xmlns:a16="http://schemas.microsoft.com/office/drawing/2014/main" val="574090563"/>
                    </a:ext>
                  </a:extLst>
                </a:gridCol>
                <a:gridCol w="695419">
                  <a:extLst>
                    <a:ext uri="{9D8B030D-6E8A-4147-A177-3AD203B41FA5}">
                      <a16:colId xmlns:a16="http://schemas.microsoft.com/office/drawing/2014/main" val="959059836"/>
                    </a:ext>
                  </a:extLst>
                </a:gridCol>
                <a:gridCol w="731081">
                  <a:extLst>
                    <a:ext uri="{9D8B030D-6E8A-4147-A177-3AD203B41FA5}">
                      <a16:colId xmlns:a16="http://schemas.microsoft.com/office/drawing/2014/main" val="3957866504"/>
                    </a:ext>
                  </a:extLst>
                </a:gridCol>
                <a:gridCol w="720527">
                  <a:extLst>
                    <a:ext uri="{9D8B030D-6E8A-4147-A177-3AD203B41FA5}">
                      <a16:colId xmlns:a16="http://schemas.microsoft.com/office/drawing/2014/main" val="2128760934"/>
                    </a:ext>
                  </a:extLst>
                </a:gridCol>
                <a:gridCol w="620455">
                  <a:extLst>
                    <a:ext uri="{9D8B030D-6E8A-4147-A177-3AD203B41FA5}">
                      <a16:colId xmlns:a16="http://schemas.microsoft.com/office/drawing/2014/main" val="501777180"/>
                    </a:ext>
                  </a:extLst>
                </a:gridCol>
                <a:gridCol w="620455">
                  <a:extLst>
                    <a:ext uri="{9D8B030D-6E8A-4147-A177-3AD203B41FA5}">
                      <a16:colId xmlns:a16="http://schemas.microsoft.com/office/drawing/2014/main" val="1152323506"/>
                    </a:ext>
                  </a:extLst>
                </a:gridCol>
              </a:tblGrid>
              <a:tr h="4389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0.9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0.9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-0.5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-0.9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-0.9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-0.5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0.9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76820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168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1336F9C-464F-146A-67AC-21DFA5AB44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01" t="29403" r="2866" b="25023"/>
          <a:stretch/>
        </p:blipFill>
        <p:spPr>
          <a:xfrm>
            <a:off x="153337" y="2132556"/>
            <a:ext cx="12038663" cy="367406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679DA47-E8FA-E02E-96E6-6ADB0A905B39}"/>
              </a:ext>
            </a:extLst>
          </p:cNvPr>
          <p:cNvSpPr txBox="1"/>
          <p:nvPr/>
        </p:nvSpPr>
        <p:spPr>
          <a:xfrm>
            <a:off x="3677730" y="166778"/>
            <a:ext cx="45259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8800" dirty="0"/>
              <a:t> = </a:t>
            </a:r>
            <a:r>
              <a:rPr lang="en-GB" sz="8800" dirty="0">
                <a:solidFill>
                  <a:srgbClr val="0000FF"/>
                </a:solidFill>
              </a:rPr>
              <a:t>sin</a:t>
            </a:r>
            <a:r>
              <a:rPr lang="en-GB" sz="8800" dirty="0"/>
              <a:t> </a:t>
            </a:r>
            <a:r>
              <a:rPr lang="en-GB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8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30608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84029" y="-221465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8000" dirty="0"/>
              <a:t> = cos </a:t>
            </a:r>
            <a:r>
              <a:rPr lang="en-GB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8000" dirty="0"/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1589" t="31026" r="17654" b="30410"/>
          <a:stretch/>
        </p:blipFill>
        <p:spPr>
          <a:xfrm>
            <a:off x="510878" y="2584835"/>
            <a:ext cx="11170243" cy="3775708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0449"/>
              </p:ext>
            </p:extLst>
          </p:nvPr>
        </p:nvGraphicFramePr>
        <p:xfrm>
          <a:off x="98326" y="1101974"/>
          <a:ext cx="11909645" cy="992252"/>
        </p:xfrm>
        <a:graphic>
          <a:graphicData uri="http://schemas.openxmlformats.org/drawingml/2006/table">
            <a:tbl>
              <a:tblPr firstRow="1" firstCol="1" bandRow="1"/>
              <a:tblGrid>
                <a:gridCol w="1149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5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75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67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67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87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87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87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83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501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8280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1611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1611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1611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1611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1611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960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GB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cos </a:t>
                      </a:r>
                      <a:r>
                        <a:rPr lang="en-GB" sz="32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GB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0.9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0.5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-0.5 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-0.9 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-0.9 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-0.5 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0.9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753356"/>
              </p:ext>
            </p:extLst>
          </p:nvPr>
        </p:nvGraphicFramePr>
        <p:xfrm>
          <a:off x="1248170" y="1692140"/>
          <a:ext cx="10759801" cy="396010"/>
        </p:xfrm>
        <a:graphic>
          <a:graphicData uri="http://schemas.openxmlformats.org/drawingml/2006/table">
            <a:tbl>
              <a:tblPr firstRow="1" firstCol="1" bandRow="1"/>
              <a:tblGrid>
                <a:gridCol w="675662">
                  <a:extLst>
                    <a:ext uri="{9D8B030D-6E8A-4147-A177-3AD203B41FA5}">
                      <a16:colId xmlns:a16="http://schemas.microsoft.com/office/drawing/2014/main" val="1566317780"/>
                    </a:ext>
                  </a:extLst>
                </a:gridCol>
                <a:gridCol w="737593">
                  <a:extLst>
                    <a:ext uri="{9D8B030D-6E8A-4147-A177-3AD203B41FA5}">
                      <a16:colId xmlns:a16="http://schemas.microsoft.com/office/drawing/2014/main" val="2038871792"/>
                    </a:ext>
                  </a:extLst>
                </a:gridCol>
                <a:gridCol w="736799">
                  <a:extLst>
                    <a:ext uri="{9D8B030D-6E8A-4147-A177-3AD203B41FA5}">
                      <a16:colId xmlns:a16="http://schemas.microsoft.com/office/drawing/2014/main" val="3595975427"/>
                    </a:ext>
                  </a:extLst>
                </a:gridCol>
                <a:gridCol w="736799">
                  <a:extLst>
                    <a:ext uri="{9D8B030D-6E8A-4147-A177-3AD203B41FA5}">
                      <a16:colId xmlns:a16="http://schemas.microsoft.com/office/drawing/2014/main" val="405876210"/>
                    </a:ext>
                  </a:extLst>
                </a:gridCol>
                <a:gridCol w="798728">
                  <a:extLst>
                    <a:ext uri="{9D8B030D-6E8A-4147-A177-3AD203B41FA5}">
                      <a16:colId xmlns:a16="http://schemas.microsoft.com/office/drawing/2014/main" val="4127335177"/>
                    </a:ext>
                  </a:extLst>
                </a:gridCol>
                <a:gridCol w="798728">
                  <a:extLst>
                    <a:ext uri="{9D8B030D-6E8A-4147-A177-3AD203B41FA5}">
                      <a16:colId xmlns:a16="http://schemas.microsoft.com/office/drawing/2014/main" val="4207773199"/>
                    </a:ext>
                  </a:extLst>
                </a:gridCol>
                <a:gridCol w="798728">
                  <a:extLst>
                    <a:ext uri="{9D8B030D-6E8A-4147-A177-3AD203B41FA5}">
                      <a16:colId xmlns:a16="http://schemas.microsoft.com/office/drawing/2014/main" val="1223172808"/>
                    </a:ext>
                  </a:extLst>
                </a:gridCol>
                <a:gridCol w="718363">
                  <a:extLst>
                    <a:ext uri="{9D8B030D-6E8A-4147-A177-3AD203B41FA5}">
                      <a16:colId xmlns:a16="http://schemas.microsoft.com/office/drawing/2014/main" val="3641690226"/>
                    </a:ext>
                  </a:extLst>
                </a:gridCol>
                <a:gridCol w="795016">
                  <a:extLst>
                    <a:ext uri="{9D8B030D-6E8A-4147-A177-3AD203B41FA5}">
                      <a16:colId xmlns:a16="http://schemas.microsoft.com/office/drawing/2014/main" val="883891480"/>
                    </a:ext>
                  </a:extLst>
                </a:gridCol>
                <a:gridCol w="882805">
                  <a:extLst>
                    <a:ext uri="{9D8B030D-6E8A-4147-A177-3AD203B41FA5}">
                      <a16:colId xmlns:a16="http://schemas.microsoft.com/office/drawing/2014/main" val="1243492000"/>
                    </a:ext>
                  </a:extLst>
                </a:gridCol>
                <a:gridCol w="616116">
                  <a:extLst>
                    <a:ext uri="{9D8B030D-6E8A-4147-A177-3AD203B41FA5}">
                      <a16:colId xmlns:a16="http://schemas.microsoft.com/office/drawing/2014/main" val="2220664640"/>
                    </a:ext>
                  </a:extLst>
                </a:gridCol>
                <a:gridCol w="616116">
                  <a:extLst>
                    <a:ext uri="{9D8B030D-6E8A-4147-A177-3AD203B41FA5}">
                      <a16:colId xmlns:a16="http://schemas.microsoft.com/office/drawing/2014/main" val="908912796"/>
                    </a:ext>
                  </a:extLst>
                </a:gridCol>
                <a:gridCol w="616116">
                  <a:extLst>
                    <a:ext uri="{9D8B030D-6E8A-4147-A177-3AD203B41FA5}">
                      <a16:colId xmlns:a16="http://schemas.microsoft.com/office/drawing/2014/main" val="1989802392"/>
                    </a:ext>
                  </a:extLst>
                </a:gridCol>
                <a:gridCol w="616116">
                  <a:extLst>
                    <a:ext uri="{9D8B030D-6E8A-4147-A177-3AD203B41FA5}">
                      <a16:colId xmlns:a16="http://schemas.microsoft.com/office/drawing/2014/main" val="1392348400"/>
                    </a:ext>
                  </a:extLst>
                </a:gridCol>
                <a:gridCol w="616116">
                  <a:extLst>
                    <a:ext uri="{9D8B030D-6E8A-4147-A177-3AD203B41FA5}">
                      <a16:colId xmlns:a16="http://schemas.microsoft.com/office/drawing/2014/main" val="3530368975"/>
                    </a:ext>
                  </a:extLst>
                </a:gridCol>
              </a:tblGrid>
              <a:tr h="3960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0.9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0.5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0 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-0.5 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-0.9 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-0.9 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-0.5 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0.9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0.9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0.5 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8491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4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CEE1874-AA83-3EC1-61C8-2C1A0A49C7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87" t="16924" r="2982" b="15895"/>
          <a:stretch/>
        </p:blipFill>
        <p:spPr>
          <a:xfrm>
            <a:off x="131496" y="1695733"/>
            <a:ext cx="12060504" cy="469356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FFCB96D-10A0-53FF-1984-C5E8600262BC}"/>
              </a:ext>
            </a:extLst>
          </p:cNvPr>
          <p:cNvSpPr txBox="1"/>
          <p:nvPr/>
        </p:nvSpPr>
        <p:spPr>
          <a:xfrm>
            <a:off x="3393058" y="138022"/>
            <a:ext cx="52736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8000" dirty="0"/>
              <a:t> = cos </a:t>
            </a:r>
            <a:r>
              <a:rPr lang="en-GB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8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9585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202365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8000" dirty="0"/>
              <a:t> = tan </a:t>
            </a:r>
            <a:r>
              <a:rPr lang="en-GB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8000" dirty="0"/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1911" t="17485" r="22442" b="15521"/>
          <a:stretch/>
        </p:blipFill>
        <p:spPr>
          <a:xfrm>
            <a:off x="1469213" y="2444513"/>
            <a:ext cx="9088582" cy="4274859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97794"/>
              </p:ext>
            </p:extLst>
          </p:nvPr>
        </p:nvGraphicFramePr>
        <p:xfrm>
          <a:off x="103518" y="1121074"/>
          <a:ext cx="11979216" cy="1057149"/>
        </p:xfrm>
        <a:graphic>
          <a:graphicData uri="http://schemas.openxmlformats.org/drawingml/2006/table">
            <a:tbl>
              <a:tblPr firstRow="1" firstCol="1" bandRow="1"/>
              <a:tblGrid>
                <a:gridCol w="1116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2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4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38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38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63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63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63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638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638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0638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201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2201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2201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2201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2201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4028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en-GB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360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390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8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tan</a:t>
                      </a:r>
                      <a:r>
                        <a:rPr lang="en-GB" sz="32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x</a:t>
                      </a:r>
                      <a:endParaRPr lang="en-GB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0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0.6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1.7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∞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-1.7 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-0.6 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0.6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1.7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∞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-1.7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-0.5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0.6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1.7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23922"/>
              </p:ext>
            </p:extLst>
          </p:nvPr>
        </p:nvGraphicFramePr>
        <p:xfrm>
          <a:off x="1219831" y="1633413"/>
          <a:ext cx="10862903" cy="561023"/>
        </p:xfrm>
        <a:graphic>
          <a:graphicData uri="http://schemas.openxmlformats.org/drawingml/2006/table">
            <a:tbl>
              <a:tblPr firstRow="1" firstCol="1" bandRow="1"/>
              <a:tblGrid>
                <a:gridCol w="682138">
                  <a:extLst>
                    <a:ext uri="{9D8B030D-6E8A-4147-A177-3AD203B41FA5}">
                      <a16:colId xmlns:a16="http://schemas.microsoft.com/office/drawing/2014/main" val="1343484069"/>
                    </a:ext>
                  </a:extLst>
                </a:gridCol>
                <a:gridCol w="744660">
                  <a:extLst>
                    <a:ext uri="{9D8B030D-6E8A-4147-A177-3AD203B41FA5}">
                      <a16:colId xmlns:a16="http://schemas.microsoft.com/office/drawing/2014/main" val="40996259"/>
                    </a:ext>
                  </a:extLst>
                </a:gridCol>
                <a:gridCol w="743859">
                  <a:extLst>
                    <a:ext uri="{9D8B030D-6E8A-4147-A177-3AD203B41FA5}">
                      <a16:colId xmlns:a16="http://schemas.microsoft.com/office/drawing/2014/main" val="2178908344"/>
                    </a:ext>
                  </a:extLst>
                </a:gridCol>
                <a:gridCol w="743859">
                  <a:extLst>
                    <a:ext uri="{9D8B030D-6E8A-4147-A177-3AD203B41FA5}">
                      <a16:colId xmlns:a16="http://schemas.microsoft.com/office/drawing/2014/main" val="2340465760"/>
                    </a:ext>
                  </a:extLst>
                </a:gridCol>
                <a:gridCol w="806382">
                  <a:extLst>
                    <a:ext uri="{9D8B030D-6E8A-4147-A177-3AD203B41FA5}">
                      <a16:colId xmlns:a16="http://schemas.microsoft.com/office/drawing/2014/main" val="2911056241"/>
                    </a:ext>
                  </a:extLst>
                </a:gridCol>
                <a:gridCol w="806382">
                  <a:extLst>
                    <a:ext uri="{9D8B030D-6E8A-4147-A177-3AD203B41FA5}">
                      <a16:colId xmlns:a16="http://schemas.microsoft.com/office/drawing/2014/main" val="3012005124"/>
                    </a:ext>
                  </a:extLst>
                </a:gridCol>
                <a:gridCol w="806382">
                  <a:extLst>
                    <a:ext uri="{9D8B030D-6E8A-4147-A177-3AD203B41FA5}">
                      <a16:colId xmlns:a16="http://schemas.microsoft.com/office/drawing/2014/main" val="3368324456"/>
                    </a:ext>
                  </a:extLst>
                </a:gridCol>
                <a:gridCol w="806382">
                  <a:extLst>
                    <a:ext uri="{9D8B030D-6E8A-4147-A177-3AD203B41FA5}">
                      <a16:colId xmlns:a16="http://schemas.microsoft.com/office/drawing/2014/main" val="924580091"/>
                    </a:ext>
                  </a:extLst>
                </a:gridCol>
                <a:gridCol w="806382">
                  <a:extLst>
                    <a:ext uri="{9D8B030D-6E8A-4147-A177-3AD203B41FA5}">
                      <a16:colId xmlns:a16="http://schemas.microsoft.com/office/drawing/2014/main" val="2247994895"/>
                    </a:ext>
                  </a:extLst>
                </a:gridCol>
                <a:gridCol w="806382">
                  <a:extLst>
                    <a:ext uri="{9D8B030D-6E8A-4147-A177-3AD203B41FA5}">
                      <a16:colId xmlns:a16="http://schemas.microsoft.com/office/drawing/2014/main" val="2259535127"/>
                    </a:ext>
                  </a:extLst>
                </a:gridCol>
                <a:gridCol w="622019">
                  <a:extLst>
                    <a:ext uri="{9D8B030D-6E8A-4147-A177-3AD203B41FA5}">
                      <a16:colId xmlns:a16="http://schemas.microsoft.com/office/drawing/2014/main" val="1824157008"/>
                    </a:ext>
                  </a:extLst>
                </a:gridCol>
                <a:gridCol w="622019">
                  <a:extLst>
                    <a:ext uri="{9D8B030D-6E8A-4147-A177-3AD203B41FA5}">
                      <a16:colId xmlns:a16="http://schemas.microsoft.com/office/drawing/2014/main" val="2609884585"/>
                    </a:ext>
                  </a:extLst>
                </a:gridCol>
                <a:gridCol w="622019">
                  <a:extLst>
                    <a:ext uri="{9D8B030D-6E8A-4147-A177-3AD203B41FA5}">
                      <a16:colId xmlns:a16="http://schemas.microsoft.com/office/drawing/2014/main" val="3346331480"/>
                    </a:ext>
                  </a:extLst>
                </a:gridCol>
                <a:gridCol w="622019">
                  <a:extLst>
                    <a:ext uri="{9D8B030D-6E8A-4147-A177-3AD203B41FA5}">
                      <a16:colId xmlns:a16="http://schemas.microsoft.com/office/drawing/2014/main" val="572395545"/>
                    </a:ext>
                  </a:extLst>
                </a:gridCol>
                <a:gridCol w="622019">
                  <a:extLst>
                    <a:ext uri="{9D8B030D-6E8A-4147-A177-3AD203B41FA5}">
                      <a16:colId xmlns:a16="http://schemas.microsoft.com/office/drawing/2014/main" val="1620373886"/>
                    </a:ext>
                  </a:extLst>
                </a:gridCol>
              </a:tblGrid>
              <a:tr h="4028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0</a:t>
                      </a:r>
                      <a:endParaRPr lang="en-GB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0.6</a:t>
                      </a:r>
                      <a:endParaRPr lang="en-GB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1.7</a:t>
                      </a:r>
                      <a:endParaRPr lang="en-GB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6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∞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-1.7 </a:t>
                      </a:r>
                      <a:endParaRPr lang="en-GB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-0.6 </a:t>
                      </a:r>
                      <a:endParaRPr lang="en-GB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0.6</a:t>
                      </a:r>
                      <a:endParaRPr lang="en-GB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1.7</a:t>
                      </a:r>
                      <a:endParaRPr lang="en-GB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∞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-1.7</a:t>
                      </a:r>
                      <a:endParaRPr lang="en-GB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-0.5</a:t>
                      </a:r>
                      <a:endParaRPr lang="en-GB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0.6</a:t>
                      </a:r>
                      <a:endParaRPr lang="en-GB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1.7</a:t>
                      </a:r>
                      <a:endParaRPr lang="en-GB" sz="14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44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284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528</Words>
  <Application>Microsoft Office PowerPoint</Application>
  <PresentationFormat>Widescreen</PresentationFormat>
  <Paragraphs>172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Stewart Gale</dc:creator>
  <cp:lastModifiedBy>Stewart Gale</cp:lastModifiedBy>
  <cp:revision>19</cp:revision>
  <dcterms:created xsi:type="dcterms:W3CDTF">2016-03-24T09:15:12Z</dcterms:created>
  <dcterms:modified xsi:type="dcterms:W3CDTF">2023-10-04T07:31:00Z</dcterms:modified>
</cp:coreProperties>
</file>