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66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69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tewart Gale" userId="3647ddd2-6040-41ae-a96d-232c23482af8" providerId="ADAL" clId="{742F046F-6C81-4212-8437-31FE37C45949}"/>
    <pc:docChg chg="custSel addSld delSld modSld sldOrd">
      <pc:chgData name="Stewart Gale" userId="3647ddd2-6040-41ae-a96d-232c23482af8" providerId="ADAL" clId="{742F046F-6C81-4212-8437-31FE37C45949}" dt="2021-06-20T04:08:05.128" v="33" actId="478"/>
      <pc:docMkLst>
        <pc:docMk/>
      </pc:docMkLst>
      <pc:sldChg chg="addSp delSp mod">
        <pc:chgData name="Stewart Gale" userId="3647ddd2-6040-41ae-a96d-232c23482af8" providerId="ADAL" clId="{742F046F-6C81-4212-8437-31FE37C45949}" dt="2021-02-09T07:13:17.892" v="2" actId="478"/>
        <pc:sldMkLst>
          <pc:docMk/>
          <pc:sldMk cId="2141322593" sldId="256"/>
        </pc:sldMkLst>
        <pc:inkChg chg="add del">
          <ac:chgData name="Stewart Gale" userId="3647ddd2-6040-41ae-a96d-232c23482af8" providerId="ADAL" clId="{742F046F-6C81-4212-8437-31FE37C45949}" dt="2021-02-09T07:13:17.892" v="2" actId="478"/>
          <ac:inkMkLst>
            <pc:docMk/>
            <pc:sldMk cId="2141322593" sldId="256"/>
            <ac:inkMk id="3" creationId="{81C18A69-526A-49AC-9E7B-76495B7DC36A}"/>
          </ac:inkMkLst>
        </pc:inkChg>
      </pc:sldChg>
      <pc:sldChg chg="addSp delSp modSp mod">
        <pc:chgData name="Stewart Gale" userId="3647ddd2-6040-41ae-a96d-232c23482af8" providerId="ADAL" clId="{742F046F-6C81-4212-8437-31FE37C45949}" dt="2021-02-09T07:13:48.953" v="12" actId="20577"/>
        <pc:sldMkLst>
          <pc:docMk/>
          <pc:sldMk cId="2615927708" sldId="259"/>
        </pc:sldMkLst>
        <pc:spChg chg="mod">
          <ac:chgData name="Stewart Gale" userId="3647ddd2-6040-41ae-a96d-232c23482af8" providerId="ADAL" clId="{742F046F-6C81-4212-8437-31FE37C45949}" dt="2021-02-09T07:13:48.953" v="12" actId="20577"/>
          <ac:spMkLst>
            <pc:docMk/>
            <pc:sldMk cId="2615927708" sldId="259"/>
            <ac:spMk id="9" creationId="{00000000-0000-0000-0000-000000000000}"/>
          </ac:spMkLst>
        </pc:spChg>
        <pc:inkChg chg="add del">
          <ac:chgData name="Stewart Gale" userId="3647ddd2-6040-41ae-a96d-232c23482af8" providerId="ADAL" clId="{742F046F-6C81-4212-8437-31FE37C45949}" dt="2021-02-09T07:13:44.328" v="8" actId="478"/>
          <ac:inkMkLst>
            <pc:docMk/>
            <pc:sldMk cId="2615927708" sldId="259"/>
            <ac:inkMk id="3" creationId="{42B56ABB-527D-4758-B16A-B173A7182EBD}"/>
          </ac:inkMkLst>
        </pc:inkChg>
      </pc:sldChg>
      <pc:sldChg chg="addSp delSp mod">
        <pc:chgData name="Stewart Gale" userId="3647ddd2-6040-41ae-a96d-232c23482af8" providerId="ADAL" clId="{742F046F-6C81-4212-8437-31FE37C45949}" dt="2021-06-20T04:08:05.128" v="33" actId="478"/>
        <pc:sldMkLst>
          <pc:docMk/>
          <pc:sldMk cId="1204392272" sldId="261"/>
        </pc:sldMkLst>
        <pc:inkChg chg="add del">
          <ac:chgData name="Stewart Gale" userId="3647ddd2-6040-41ae-a96d-232c23482af8" providerId="ADAL" clId="{742F046F-6C81-4212-8437-31FE37C45949}" dt="2021-06-20T04:08:05.128" v="33" actId="478"/>
          <ac:inkMkLst>
            <pc:docMk/>
            <pc:sldMk cId="1204392272" sldId="261"/>
            <ac:inkMk id="3" creationId="{36AFAF0D-07A5-4F2D-A0AF-A4E713557601}"/>
          </ac:inkMkLst>
        </pc:inkChg>
      </pc:sldChg>
      <pc:sldChg chg="addSp delSp mod">
        <pc:chgData name="Stewart Gale" userId="3647ddd2-6040-41ae-a96d-232c23482af8" providerId="ADAL" clId="{742F046F-6C81-4212-8437-31FE37C45949}" dt="2021-02-09T07:13:25.278" v="4" actId="478"/>
        <pc:sldMkLst>
          <pc:docMk/>
          <pc:sldMk cId="23156693" sldId="262"/>
        </pc:sldMkLst>
        <pc:inkChg chg="add del">
          <ac:chgData name="Stewart Gale" userId="3647ddd2-6040-41ae-a96d-232c23482af8" providerId="ADAL" clId="{742F046F-6C81-4212-8437-31FE37C45949}" dt="2021-02-09T07:13:25.278" v="4" actId="478"/>
          <ac:inkMkLst>
            <pc:docMk/>
            <pc:sldMk cId="23156693" sldId="262"/>
            <ac:inkMk id="2" creationId="{7C06C385-CACA-4BC6-985C-213C27B7F775}"/>
          </ac:inkMkLst>
        </pc:inkChg>
      </pc:sldChg>
      <pc:sldChg chg="addSp delSp mod">
        <pc:chgData name="Stewart Gale" userId="3647ddd2-6040-41ae-a96d-232c23482af8" providerId="ADAL" clId="{742F046F-6C81-4212-8437-31FE37C45949}" dt="2021-02-09T07:13:21.528" v="3" actId="478"/>
        <pc:sldMkLst>
          <pc:docMk/>
          <pc:sldMk cId="3135796114" sldId="263"/>
        </pc:sldMkLst>
        <pc:inkChg chg="add del">
          <ac:chgData name="Stewart Gale" userId="3647ddd2-6040-41ae-a96d-232c23482af8" providerId="ADAL" clId="{742F046F-6C81-4212-8437-31FE37C45949}" dt="2021-02-09T07:13:21.528" v="3" actId="478"/>
          <ac:inkMkLst>
            <pc:docMk/>
            <pc:sldMk cId="3135796114" sldId="263"/>
            <ac:inkMk id="2" creationId="{C70A2721-7A76-423C-9C65-2C5C93496B45}"/>
          </ac:inkMkLst>
        </pc:inkChg>
      </pc:sldChg>
      <pc:sldChg chg="addSp delSp mod">
        <pc:chgData name="Stewart Gale" userId="3647ddd2-6040-41ae-a96d-232c23482af8" providerId="ADAL" clId="{742F046F-6C81-4212-8437-31FE37C45949}" dt="2021-02-09T07:13:27.878" v="5" actId="478"/>
        <pc:sldMkLst>
          <pc:docMk/>
          <pc:sldMk cId="3163605501" sldId="264"/>
        </pc:sldMkLst>
        <pc:inkChg chg="add del">
          <ac:chgData name="Stewart Gale" userId="3647ddd2-6040-41ae-a96d-232c23482af8" providerId="ADAL" clId="{742F046F-6C81-4212-8437-31FE37C45949}" dt="2021-02-09T07:13:27.878" v="5" actId="478"/>
          <ac:inkMkLst>
            <pc:docMk/>
            <pc:sldMk cId="3163605501" sldId="264"/>
            <ac:inkMk id="6" creationId="{48AEDF12-C00D-4689-A0B2-F342CD6346C2}"/>
          </ac:inkMkLst>
        </pc:inkChg>
      </pc:sldChg>
      <pc:sldChg chg="addSp delSp mod">
        <pc:chgData name="Stewart Gale" userId="3647ddd2-6040-41ae-a96d-232c23482af8" providerId="ADAL" clId="{742F046F-6C81-4212-8437-31FE37C45949}" dt="2021-02-09T07:13:30.398" v="6" actId="478"/>
        <pc:sldMkLst>
          <pc:docMk/>
          <pc:sldMk cId="3841569837" sldId="265"/>
        </pc:sldMkLst>
        <pc:inkChg chg="add del">
          <ac:chgData name="Stewart Gale" userId="3647ddd2-6040-41ae-a96d-232c23482af8" providerId="ADAL" clId="{742F046F-6C81-4212-8437-31FE37C45949}" dt="2021-02-09T07:13:30.398" v="6" actId="478"/>
          <ac:inkMkLst>
            <pc:docMk/>
            <pc:sldMk cId="3841569837" sldId="265"/>
            <ac:inkMk id="2" creationId="{4E544D0C-1629-4615-A2A1-624866A466E5}"/>
          </ac:inkMkLst>
        </pc:inkChg>
      </pc:sldChg>
      <pc:sldChg chg="addSp delSp mod">
        <pc:chgData name="Stewart Gale" userId="3647ddd2-6040-41ae-a96d-232c23482af8" providerId="ADAL" clId="{742F046F-6C81-4212-8437-31FE37C45949}" dt="2021-02-09T07:13:33.752" v="7" actId="478"/>
        <pc:sldMkLst>
          <pc:docMk/>
          <pc:sldMk cId="1728568803" sldId="266"/>
        </pc:sldMkLst>
        <pc:inkChg chg="add del">
          <ac:chgData name="Stewart Gale" userId="3647ddd2-6040-41ae-a96d-232c23482af8" providerId="ADAL" clId="{742F046F-6C81-4212-8437-31FE37C45949}" dt="2021-02-09T07:13:33.752" v="7" actId="478"/>
          <ac:inkMkLst>
            <pc:docMk/>
            <pc:sldMk cId="1728568803" sldId="266"/>
            <ac:inkMk id="2" creationId="{14E30A1F-471A-4EE3-96D1-7AA0F8FC3E94}"/>
          </ac:inkMkLst>
        </pc:inkChg>
      </pc:sldChg>
      <pc:sldChg chg="addSp delSp modSp mod">
        <pc:chgData name="Stewart Gale" userId="3647ddd2-6040-41ae-a96d-232c23482af8" providerId="ADAL" clId="{742F046F-6C81-4212-8437-31FE37C45949}" dt="2021-02-09T07:13:55.145" v="17" actId="20577"/>
        <pc:sldMkLst>
          <pc:docMk/>
          <pc:sldMk cId="32105439" sldId="267"/>
        </pc:sldMkLst>
        <pc:spChg chg="mod">
          <ac:chgData name="Stewart Gale" userId="3647ddd2-6040-41ae-a96d-232c23482af8" providerId="ADAL" clId="{742F046F-6C81-4212-8437-31FE37C45949}" dt="2021-02-09T07:13:55.145" v="17" actId="20577"/>
          <ac:spMkLst>
            <pc:docMk/>
            <pc:sldMk cId="32105439" sldId="267"/>
            <ac:spMk id="9" creationId="{00000000-0000-0000-0000-000000000000}"/>
          </ac:spMkLst>
        </pc:spChg>
        <pc:inkChg chg="add del">
          <ac:chgData name="Stewart Gale" userId="3647ddd2-6040-41ae-a96d-232c23482af8" providerId="ADAL" clId="{742F046F-6C81-4212-8437-31FE37C45949}" dt="2021-02-09T07:13:52.501" v="13" actId="478"/>
          <ac:inkMkLst>
            <pc:docMk/>
            <pc:sldMk cId="32105439" sldId="267"/>
            <ac:inkMk id="4" creationId="{371F93BE-DA88-4E41-9A7D-56960AFB1016}"/>
          </ac:inkMkLst>
        </pc:inkChg>
      </pc:sldChg>
      <pc:sldChg chg="addSp delSp modSp mod modAnim">
        <pc:chgData name="Stewart Gale" userId="3647ddd2-6040-41ae-a96d-232c23482af8" providerId="ADAL" clId="{742F046F-6C81-4212-8437-31FE37C45949}" dt="2021-02-09T07:14:12.966" v="26" actId="1076"/>
        <pc:sldMkLst>
          <pc:docMk/>
          <pc:sldMk cId="3350464800" sldId="269"/>
        </pc:sldMkLst>
        <pc:spChg chg="mod">
          <ac:chgData name="Stewart Gale" userId="3647ddd2-6040-41ae-a96d-232c23482af8" providerId="ADAL" clId="{742F046F-6C81-4212-8437-31FE37C45949}" dt="2021-02-09T07:14:12.966" v="26" actId="1076"/>
          <ac:spMkLst>
            <pc:docMk/>
            <pc:sldMk cId="3350464800" sldId="269"/>
            <ac:spMk id="3" creationId="{00000000-0000-0000-0000-000000000000}"/>
          </ac:spMkLst>
        </pc:spChg>
        <pc:inkChg chg="add del">
          <ac:chgData name="Stewart Gale" userId="3647ddd2-6040-41ae-a96d-232c23482af8" providerId="ADAL" clId="{742F046F-6C81-4212-8437-31FE37C45949}" dt="2021-02-09T07:14:05.730" v="19" actId="478"/>
          <ac:inkMkLst>
            <pc:docMk/>
            <pc:sldMk cId="3350464800" sldId="269"/>
            <ac:inkMk id="2" creationId="{DB87227D-54F5-4B18-8ACD-75EB0ABFBD3C}"/>
          </ac:inkMkLst>
        </pc:inkChg>
      </pc:sldChg>
      <pc:sldChg chg="addSp delSp mod">
        <pc:chgData name="Stewart Gale" userId="3647ddd2-6040-41ae-a96d-232c23482af8" providerId="ADAL" clId="{742F046F-6C81-4212-8437-31FE37C45949}" dt="2021-02-09T07:14:00.731" v="18" actId="478"/>
        <pc:sldMkLst>
          <pc:docMk/>
          <pc:sldMk cId="148194722" sldId="270"/>
        </pc:sldMkLst>
        <pc:inkChg chg="add del">
          <ac:chgData name="Stewart Gale" userId="3647ddd2-6040-41ae-a96d-232c23482af8" providerId="ADAL" clId="{742F046F-6C81-4212-8437-31FE37C45949}" dt="2021-02-09T07:14:00.731" v="18" actId="478"/>
          <ac:inkMkLst>
            <pc:docMk/>
            <pc:sldMk cId="148194722" sldId="270"/>
            <ac:inkMk id="2" creationId="{85F5BE16-676A-4D4F-A81E-D857D06D1220}"/>
          </ac:inkMkLst>
        </pc:inkChg>
      </pc:sldChg>
      <pc:sldChg chg="new del">
        <pc:chgData name="Stewart Gale" userId="3647ddd2-6040-41ae-a96d-232c23482af8" providerId="ADAL" clId="{742F046F-6C81-4212-8437-31FE37C45949}" dt="2021-02-09T07:14:14.939" v="27" actId="47"/>
        <pc:sldMkLst>
          <pc:docMk/>
          <pc:sldMk cId="593946314" sldId="272"/>
        </pc:sldMkLst>
      </pc:sldChg>
      <pc:sldChg chg="delSp new del mod ord">
        <pc:chgData name="Stewart Gale" userId="3647ddd2-6040-41ae-a96d-232c23482af8" providerId="ADAL" clId="{742F046F-6C81-4212-8437-31FE37C45949}" dt="2021-02-09T07:20:55.881" v="32" actId="47"/>
        <pc:sldMkLst>
          <pc:docMk/>
          <pc:sldMk cId="3722754324" sldId="272"/>
        </pc:sldMkLst>
        <pc:spChg chg="del">
          <ac:chgData name="Stewart Gale" userId="3647ddd2-6040-41ae-a96d-232c23482af8" providerId="ADAL" clId="{742F046F-6C81-4212-8437-31FE37C45949}" dt="2021-02-09T07:17:42.941" v="31" actId="478"/>
          <ac:spMkLst>
            <pc:docMk/>
            <pc:sldMk cId="3722754324" sldId="272"/>
            <ac:spMk id="2" creationId="{08498F76-A8D7-4708-A18C-3F6BB2A683AB}"/>
          </ac:spMkLst>
        </pc:spChg>
        <pc:spChg chg="del">
          <ac:chgData name="Stewart Gale" userId="3647ddd2-6040-41ae-a96d-232c23482af8" providerId="ADAL" clId="{742F046F-6C81-4212-8437-31FE37C45949}" dt="2021-02-09T07:17:42.941" v="31" actId="478"/>
          <ac:spMkLst>
            <pc:docMk/>
            <pc:sldMk cId="3722754324" sldId="272"/>
            <ac:spMk id="3" creationId="{F01C4D3D-4404-4132-A1AE-1D755AF3E5A9}"/>
          </ac:spMkLst>
        </pc:spChg>
      </pc:sldChg>
    </pc:docChg>
  </pc:docChgLst>
  <pc:docChgLst>
    <pc:chgData name="Stewart Gale" userId="3647ddd2-6040-41ae-a96d-232c23482af8" providerId="ADAL" clId="{5CBDCB1D-D389-43CF-98D0-D4D5BCCCAC7E}"/>
    <pc:docChg chg="custSel addSld delSld modSld">
      <pc:chgData name="Stewart Gale" userId="3647ddd2-6040-41ae-a96d-232c23482af8" providerId="ADAL" clId="{5CBDCB1D-D389-43CF-98D0-D4D5BCCCAC7E}" dt="2023-12-02T07:57:57.041" v="63" actId="20577"/>
      <pc:docMkLst>
        <pc:docMk/>
      </pc:docMkLst>
      <pc:sldChg chg="del">
        <pc:chgData name="Stewart Gale" userId="3647ddd2-6040-41ae-a96d-232c23482af8" providerId="ADAL" clId="{5CBDCB1D-D389-43CF-98D0-D4D5BCCCAC7E}" dt="2023-12-02T07:56:41.280" v="0" actId="47"/>
        <pc:sldMkLst>
          <pc:docMk/>
          <pc:sldMk cId="2141322593" sldId="256"/>
        </pc:sldMkLst>
      </pc:sldChg>
      <pc:sldChg chg="del">
        <pc:chgData name="Stewart Gale" userId="3647ddd2-6040-41ae-a96d-232c23482af8" providerId="ADAL" clId="{5CBDCB1D-D389-43CF-98D0-D4D5BCCCAC7E}" dt="2023-12-02T07:56:52.728" v="17" actId="47"/>
        <pc:sldMkLst>
          <pc:docMk/>
          <pc:sldMk cId="1206624392" sldId="260"/>
        </pc:sldMkLst>
      </pc:sldChg>
      <pc:sldChg chg="del">
        <pc:chgData name="Stewart Gale" userId="3647ddd2-6040-41ae-a96d-232c23482af8" providerId="ADAL" clId="{5CBDCB1D-D389-43CF-98D0-D4D5BCCCAC7E}" dt="2023-12-02T07:56:44.607" v="6" actId="47"/>
        <pc:sldMkLst>
          <pc:docMk/>
          <pc:sldMk cId="1204392272" sldId="261"/>
        </pc:sldMkLst>
      </pc:sldChg>
      <pc:sldChg chg="del">
        <pc:chgData name="Stewart Gale" userId="3647ddd2-6040-41ae-a96d-232c23482af8" providerId="ADAL" clId="{5CBDCB1D-D389-43CF-98D0-D4D5BCCCAC7E}" dt="2023-12-02T07:56:42.019" v="2" actId="47"/>
        <pc:sldMkLst>
          <pc:docMk/>
          <pc:sldMk cId="23156693" sldId="262"/>
        </pc:sldMkLst>
      </pc:sldChg>
      <pc:sldChg chg="del">
        <pc:chgData name="Stewart Gale" userId="3647ddd2-6040-41ae-a96d-232c23482af8" providerId="ADAL" clId="{5CBDCB1D-D389-43CF-98D0-D4D5BCCCAC7E}" dt="2023-12-02T07:56:41.787" v="1" actId="47"/>
        <pc:sldMkLst>
          <pc:docMk/>
          <pc:sldMk cId="3135796114" sldId="263"/>
        </pc:sldMkLst>
      </pc:sldChg>
      <pc:sldChg chg="del">
        <pc:chgData name="Stewart Gale" userId="3647ddd2-6040-41ae-a96d-232c23482af8" providerId="ADAL" clId="{5CBDCB1D-D389-43CF-98D0-D4D5BCCCAC7E}" dt="2023-12-02T07:56:42.330" v="3" actId="47"/>
        <pc:sldMkLst>
          <pc:docMk/>
          <pc:sldMk cId="3163605501" sldId="264"/>
        </pc:sldMkLst>
      </pc:sldChg>
      <pc:sldChg chg="del">
        <pc:chgData name="Stewart Gale" userId="3647ddd2-6040-41ae-a96d-232c23482af8" providerId="ADAL" clId="{5CBDCB1D-D389-43CF-98D0-D4D5BCCCAC7E}" dt="2023-12-02T07:56:42.706" v="4" actId="47"/>
        <pc:sldMkLst>
          <pc:docMk/>
          <pc:sldMk cId="3841569837" sldId="265"/>
        </pc:sldMkLst>
      </pc:sldChg>
      <pc:sldChg chg="del">
        <pc:chgData name="Stewart Gale" userId="3647ddd2-6040-41ae-a96d-232c23482af8" providerId="ADAL" clId="{5CBDCB1D-D389-43CF-98D0-D4D5BCCCAC7E}" dt="2023-12-02T07:56:43.292" v="5" actId="47"/>
        <pc:sldMkLst>
          <pc:docMk/>
          <pc:sldMk cId="1728568803" sldId="266"/>
        </pc:sldMkLst>
      </pc:sldChg>
      <pc:sldChg chg="del">
        <pc:chgData name="Stewart Gale" userId="3647ddd2-6040-41ae-a96d-232c23482af8" providerId="ADAL" clId="{5CBDCB1D-D389-43CF-98D0-D4D5BCCCAC7E}" dt="2023-12-02T07:56:45.374" v="7" actId="47"/>
        <pc:sldMkLst>
          <pc:docMk/>
          <pc:sldMk cId="32105439" sldId="267"/>
        </pc:sldMkLst>
      </pc:sldChg>
      <pc:sldChg chg="del">
        <pc:chgData name="Stewart Gale" userId="3647ddd2-6040-41ae-a96d-232c23482af8" providerId="ADAL" clId="{5CBDCB1D-D389-43CF-98D0-D4D5BCCCAC7E}" dt="2023-12-02T07:56:47.099" v="12" actId="47"/>
        <pc:sldMkLst>
          <pc:docMk/>
          <pc:sldMk cId="135200086" sldId="268"/>
        </pc:sldMkLst>
      </pc:sldChg>
      <pc:sldChg chg="del">
        <pc:chgData name="Stewart Gale" userId="3647ddd2-6040-41ae-a96d-232c23482af8" providerId="ADAL" clId="{5CBDCB1D-D389-43CF-98D0-D4D5BCCCAC7E}" dt="2023-12-02T07:56:49.710" v="16" actId="47"/>
        <pc:sldMkLst>
          <pc:docMk/>
          <pc:sldMk cId="3350464800" sldId="269"/>
        </pc:sldMkLst>
      </pc:sldChg>
      <pc:sldChg chg="del">
        <pc:chgData name="Stewart Gale" userId="3647ddd2-6040-41ae-a96d-232c23482af8" providerId="ADAL" clId="{5CBDCB1D-D389-43CF-98D0-D4D5BCCCAC7E}" dt="2023-12-02T07:56:47.370" v="13" actId="47"/>
        <pc:sldMkLst>
          <pc:docMk/>
          <pc:sldMk cId="148194722" sldId="270"/>
        </pc:sldMkLst>
      </pc:sldChg>
      <pc:sldChg chg="del">
        <pc:chgData name="Stewart Gale" userId="3647ddd2-6040-41ae-a96d-232c23482af8" providerId="ADAL" clId="{5CBDCB1D-D389-43CF-98D0-D4D5BCCCAC7E}" dt="2023-12-02T07:56:47.635" v="14" actId="47"/>
        <pc:sldMkLst>
          <pc:docMk/>
          <pc:sldMk cId="2009353234" sldId="271"/>
        </pc:sldMkLst>
      </pc:sldChg>
      <pc:sldChg chg="modSp mod">
        <pc:chgData name="Stewart Gale" userId="3647ddd2-6040-41ae-a96d-232c23482af8" providerId="ADAL" clId="{5CBDCB1D-D389-43CF-98D0-D4D5BCCCAC7E}" dt="2023-12-02T07:57:57.041" v="63" actId="20577"/>
        <pc:sldMkLst>
          <pc:docMk/>
          <pc:sldMk cId="4269634212" sldId="272"/>
        </pc:sldMkLst>
        <pc:spChg chg="mod">
          <ac:chgData name="Stewart Gale" userId="3647ddd2-6040-41ae-a96d-232c23482af8" providerId="ADAL" clId="{5CBDCB1D-D389-43CF-98D0-D4D5BCCCAC7E}" dt="2023-12-02T07:57:57.041" v="63" actId="20577"/>
          <ac:spMkLst>
            <pc:docMk/>
            <pc:sldMk cId="4269634212" sldId="272"/>
            <ac:spMk id="4" creationId="{A7BE9782-7B11-5D1B-B0E4-8329B7CB81E2}"/>
          </ac:spMkLst>
        </pc:spChg>
      </pc:sldChg>
      <pc:sldChg chg="del">
        <pc:chgData name="Stewart Gale" userId="3647ddd2-6040-41ae-a96d-232c23482af8" providerId="ADAL" clId="{5CBDCB1D-D389-43CF-98D0-D4D5BCCCAC7E}" dt="2023-12-02T07:56:45.682" v="8" actId="47"/>
        <pc:sldMkLst>
          <pc:docMk/>
          <pc:sldMk cId="1863045613" sldId="273"/>
        </pc:sldMkLst>
      </pc:sldChg>
      <pc:sldChg chg="delSp new mod">
        <pc:chgData name="Stewart Gale" userId="3647ddd2-6040-41ae-a96d-232c23482af8" providerId="ADAL" clId="{5CBDCB1D-D389-43CF-98D0-D4D5BCCCAC7E}" dt="2023-12-02T07:56:56.664" v="19" actId="478"/>
        <pc:sldMkLst>
          <pc:docMk/>
          <pc:sldMk cId="3339012416" sldId="273"/>
        </pc:sldMkLst>
        <pc:spChg chg="del">
          <ac:chgData name="Stewart Gale" userId="3647ddd2-6040-41ae-a96d-232c23482af8" providerId="ADAL" clId="{5CBDCB1D-D389-43CF-98D0-D4D5BCCCAC7E}" dt="2023-12-02T07:56:56.664" v="19" actId="478"/>
          <ac:spMkLst>
            <pc:docMk/>
            <pc:sldMk cId="3339012416" sldId="273"/>
            <ac:spMk id="2" creationId="{C32AACF0-BAC5-2C67-9C1D-689612610767}"/>
          </ac:spMkLst>
        </pc:spChg>
        <pc:spChg chg="del">
          <ac:chgData name="Stewart Gale" userId="3647ddd2-6040-41ae-a96d-232c23482af8" providerId="ADAL" clId="{5CBDCB1D-D389-43CF-98D0-D4D5BCCCAC7E}" dt="2023-12-02T07:56:56.664" v="19" actId="478"/>
          <ac:spMkLst>
            <pc:docMk/>
            <pc:sldMk cId="3339012416" sldId="273"/>
            <ac:spMk id="3" creationId="{526074A5-79A2-BE4C-CF9C-C2DD926EA04E}"/>
          </ac:spMkLst>
        </pc:spChg>
      </pc:sldChg>
      <pc:sldChg chg="del">
        <pc:chgData name="Stewart Gale" userId="3647ddd2-6040-41ae-a96d-232c23482af8" providerId="ADAL" clId="{5CBDCB1D-D389-43CF-98D0-D4D5BCCCAC7E}" dt="2023-12-02T07:56:45.806" v="9" actId="47"/>
        <pc:sldMkLst>
          <pc:docMk/>
          <pc:sldMk cId="4294510542" sldId="274"/>
        </pc:sldMkLst>
      </pc:sldChg>
      <pc:sldChg chg="del">
        <pc:chgData name="Stewart Gale" userId="3647ddd2-6040-41ae-a96d-232c23482af8" providerId="ADAL" clId="{5CBDCB1D-D389-43CF-98D0-D4D5BCCCAC7E}" dt="2023-12-02T07:56:46.049" v="10" actId="47"/>
        <pc:sldMkLst>
          <pc:docMk/>
          <pc:sldMk cId="2641798484" sldId="275"/>
        </pc:sldMkLst>
      </pc:sldChg>
      <pc:sldChg chg="del">
        <pc:chgData name="Stewart Gale" userId="3647ddd2-6040-41ae-a96d-232c23482af8" providerId="ADAL" clId="{5CBDCB1D-D389-43CF-98D0-D4D5BCCCAC7E}" dt="2023-12-02T07:56:46.862" v="11" actId="47"/>
        <pc:sldMkLst>
          <pc:docMk/>
          <pc:sldMk cId="3724216682" sldId="276"/>
        </pc:sldMkLst>
      </pc:sldChg>
      <pc:sldChg chg="del">
        <pc:chgData name="Stewart Gale" userId="3647ddd2-6040-41ae-a96d-232c23482af8" providerId="ADAL" clId="{5CBDCB1D-D389-43CF-98D0-D4D5BCCCAC7E}" dt="2023-12-02T07:56:48.179" v="15" actId="47"/>
        <pc:sldMkLst>
          <pc:docMk/>
          <pc:sldMk cId="1280518379" sldId="277"/>
        </pc:sldMkLst>
      </pc:sldChg>
    </pc:docChg>
  </pc:docChgLst>
  <pc:docChgLst>
    <pc:chgData name="Stewart Gale" userId="3647ddd2-6040-41ae-a96d-232c23482af8" providerId="ADAL" clId="{B6B63C4A-3513-45D0-A17D-8CE7061C478E}"/>
    <pc:docChg chg="custSel addSld delSld modSld sldOrd">
      <pc:chgData name="Stewart Gale" userId="3647ddd2-6040-41ae-a96d-232c23482af8" providerId="ADAL" clId="{B6B63C4A-3513-45D0-A17D-8CE7061C478E}" dt="2023-11-24T05:25:31.030" v="295" actId="20577"/>
      <pc:docMkLst>
        <pc:docMk/>
      </pc:docMkLst>
      <pc:sldChg chg="delSp modSp mod modAnim">
        <pc:chgData name="Stewart Gale" userId="3647ddd2-6040-41ae-a96d-232c23482af8" providerId="ADAL" clId="{B6B63C4A-3513-45D0-A17D-8CE7061C478E}" dt="2023-10-23T08:06:49.547" v="246" actId="207"/>
        <pc:sldMkLst>
          <pc:docMk/>
          <pc:sldMk cId="2141322593" sldId="256"/>
        </pc:sldMkLst>
        <pc:spChg chg="mod">
          <ac:chgData name="Stewart Gale" userId="3647ddd2-6040-41ae-a96d-232c23482af8" providerId="ADAL" clId="{B6B63C4A-3513-45D0-A17D-8CE7061C478E}" dt="2022-06-16T04:16:06.750" v="17" actId="1076"/>
          <ac:spMkLst>
            <pc:docMk/>
            <pc:sldMk cId="2141322593" sldId="256"/>
            <ac:spMk id="2" creationId="{00000000-0000-0000-0000-000000000000}"/>
          </ac:spMkLst>
        </pc:spChg>
        <pc:spChg chg="del">
          <ac:chgData name="Stewart Gale" userId="3647ddd2-6040-41ae-a96d-232c23482af8" providerId="ADAL" clId="{B6B63C4A-3513-45D0-A17D-8CE7061C478E}" dt="2022-06-16T04:15:44.114" v="3" actId="21"/>
          <ac:spMkLst>
            <pc:docMk/>
            <pc:sldMk cId="2141322593" sldId="256"/>
            <ac:spMk id="4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2-06-16T04:16:09.453" v="18" actId="1076"/>
          <ac:spMkLst>
            <pc:docMk/>
            <pc:sldMk cId="2141322593" sldId="256"/>
            <ac:spMk id="5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10-23T08:06:37.181" v="242" actId="14100"/>
          <ac:spMkLst>
            <pc:docMk/>
            <pc:sldMk cId="2141322593" sldId="256"/>
            <ac:spMk id="58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10-23T08:06:49.547" v="246" actId="207"/>
          <ac:spMkLst>
            <pc:docMk/>
            <pc:sldMk cId="2141322593" sldId="256"/>
            <ac:spMk id="59" creationId="{00000000-0000-0000-0000-000000000000}"/>
          </ac:spMkLst>
        </pc:spChg>
      </pc:sldChg>
      <pc:sldChg chg="delSp del mod">
        <pc:chgData name="Stewart Gale" userId="3647ddd2-6040-41ae-a96d-232c23482af8" providerId="ADAL" clId="{B6B63C4A-3513-45D0-A17D-8CE7061C478E}" dt="2023-04-18T04:28:03.974" v="48" actId="47"/>
        <pc:sldMkLst>
          <pc:docMk/>
          <pc:sldMk cId="2615927708" sldId="259"/>
        </pc:sldMkLst>
        <pc:spChg chg="del">
          <ac:chgData name="Stewart Gale" userId="3647ddd2-6040-41ae-a96d-232c23482af8" providerId="ADAL" clId="{B6B63C4A-3513-45D0-A17D-8CE7061C478E}" dt="2023-04-18T04:27:54.941" v="46" actId="478"/>
          <ac:spMkLst>
            <pc:docMk/>
            <pc:sldMk cId="2615927708" sldId="259"/>
            <ac:spMk id="13" creationId="{00000000-0000-0000-0000-000000000000}"/>
          </ac:spMkLst>
        </pc:spChg>
        <pc:spChg chg="del">
          <ac:chgData name="Stewart Gale" userId="3647ddd2-6040-41ae-a96d-232c23482af8" providerId="ADAL" clId="{B6B63C4A-3513-45D0-A17D-8CE7061C478E}" dt="2023-04-18T04:27:54.941" v="46" actId="478"/>
          <ac:spMkLst>
            <pc:docMk/>
            <pc:sldMk cId="2615927708" sldId="259"/>
            <ac:spMk id="14" creationId="{00000000-0000-0000-0000-000000000000}"/>
          </ac:spMkLst>
        </pc:spChg>
      </pc:sldChg>
      <pc:sldChg chg="delSp modSp mod">
        <pc:chgData name="Stewart Gale" userId="3647ddd2-6040-41ae-a96d-232c23482af8" providerId="ADAL" clId="{B6B63C4A-3513-45D0-A17D-8CE7061C478E}" dt="2023-11-24T05:25:31.030" v="295" actId="20577"/>
        <pc:sldMkLst>
          <pc:docMk/>
          <pc:sldMk cId="1206624392" sldId="260"/>
        </pc:sldMkLst>
        <pc:spChg chg="mod">
          <ac:chgData name="Stewart Gale" userId="3647ddd2-6040-41ae-a96d-232c23482af8" providerId="ADAL" clId="{B6B63C4A-3513-45D0-A17D-8CE7061C478E}" dt="2023-11-24T05:25:17.629" v="280" actId="1076"/>
          <ac:spMkLst>
            <pc:docMk/>
            <pc:sldMk cId="1206624392" sldId="260"/>
            <ac:spMk id="5" creationId="{00000000-0000-0000-0000-000000000000}"/>
          </ac:spMkLst>
        </pc:spChg>
        <pc:spChg chg="del">
          <ac:chgData name="Stewart Gale" userId="3647ddd2-6040-41ae-a96d-232c23482af8" providerId="ADAL" clId="{B6B63C4A-3513-45D0-A17D-8CE7061C478E}" dt="2022-06-16T04:15:26.873" v="0" actId="478"/>
          <ac:spMkLst>
            <pc:docMk/>
            <pc:sldMk cId="1206624392" sldId="260"/>
            <ac:spMk id="7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11-24T05:25:31.030" v="295" actId="20577"/>
          <ac:spMkLst>
            <pc:docMk/>
            <pc:sldMk cId="1206624392" sldId="260"/>
            <ac:spMk id="8" creationId="{00000000-0000-0000-0000-000000000000}"/>
          </ac:spMkLst>
        </pc:spChg>
      </pc:sldChg>
      <pc:sldChg chg="modSp mod">
        <pc:chgData name="Stewart Gale" userId="3647ddd2-6040-41ae-a96d-232c23482af8" providerId="ADAL" clId="{B6B63C4A-3513-45D0-A17D-8CE7061C478E}" dt="2022-06-16T04:16:24.793" v="21" actId="14100"/>
        <pc:sldMkLst>
          <pc:docMk/>
          <pc:sldMk cId="1204392272" sldId="261"/>
        </pc:sldMkLst>
        <pc:spChg chg="mod">
          <ac:chgData name="Stewart Gale" userId="3647ddd2-6040-41ae-a96d-232c23482af8" providerId="ADAL" clId="{B6B63C4A-3513-45D0-A17D-8CE7061C478E}" dt="2022-06-16T04:16:24.793" v="21" actId="14100"/>
          <ac:spMkLst>
            <pc:docMk/>
            <pc:sldMk cId="1204392272" sldId="261"/>
            <ac:spMk id="56" creationId="{00000000-0000-0000-0000-000000000000}"/>
          </ac:spMkLst>
        </pc:spChg>
      </pc:sldChg>
      <pc:sldChg chg="modSp mod">
        <pc:chgData name="Stewart Gale" userId="3647ddd2-6040-41ae-a96d-232c23482af8" providerId="ADAL" clId="{B6B63C4A-3513-45D0-A17D-8CE7061C478E}" dt="2023-10-23T08:06:24.139" v="239" actId="207"/>
        <pc:sldMkLst>
          <pc:docMk/>
          <pc:sldMk cId="3135796114" sldId="263"/>
        </pc:sldMkLst>
        <pc:spChg chg="mod">
          <ac:chgData name="Stewart Gale" userId="3647ddd2-6040-41ae-a96d-232c23482af8" providerId="ADAL" clId="{B6B63C4A-3513-45D0-A17D-8CE7061C478E}" dt="2023-10-23T08:06:24.139" v="239" actId="207"/>
          <ac:spMkLst>
            <pc:docMk/>
            <pc:sldMk cId="3135796114" sldId="263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B6B63C4A-3513-45D0-A17D-8CE7061C478E}" dt="2023-11-24T05:11:50.325" v="248" actId="20577"/>
        <pc:sldMkLst>
          <pc:docMk/>
          <pc:sldMk cId="3841569837" sldId="265"/>
        </pc:sldMkLst>
        <pc:spChg chg="mod">
          <ac:chgData name="Stewart Gale" userId="3647ddd2-6040-41ae-a96d-232c23482af8" providerId="ADAL" clId="{B6B63C4A-3513-45D0-A17D-8CE7061C478E}" dt="2023-11-24T05:11:50.325" v="248" actId="20577"/>
          <ac:spMkLst>
            <pc:docMk/>
            <pc:sldMk cId="3841569837" sldId="265"/>
            <ac:spMk id="5" creationId="{00000000-0000-0000-0000-000000000000}"/>
          </ac:spMkLst>
        </pc:spChg>
      </pc:sldChg>
      <pc:sldChg chg="modSp mod">
        <pc:chgData name="Stewart Gale" userId="3647ddd2-6040-41ae-a96d-232c23482af8" providerId="ADAL" clId="{B6B63C4A-3513-45D0-A17D-8CE7061C478E}" dt="2023-10-23T08:06:07.552" v="236" actId="207"/>
        <pc:sldMkLst>
          <pc:docMk/>
          <pc:sldMk cId="1728568803" sldId="266"/>
        </pc:sldMkLst>
        <pc:spChg chg="mod">
          <ac:chgData name="Stewart Gale" userId="3647ddd2-6040-41ae-a96d-232c23482af8" providerId="ADAL" clId="{B6B63C4A-3513-45D0-A17D-8CE7061C478E}" dt="2023-10-23T08:06:07.552" v="236" actId="207"/>
          <ac:spMkLst>
            <pc:docMk/>
            <pc:sldMk cId="1728568803" sldId="266"/>
            <ac:spMk id="5" creationId="{00000000-0000-0000-0000-000000000000}"/>
          </ac:spMkLst>
        </pc:spChg>
      </pc:sldChg>
      <pc:sldChg chg="delSp modSp mod ord">
        <pc:chgData name="Stewart Gale" userId="3647ddd2-6040-41ae-a96d-232c23482af8" providerId="ADAL" clId="{B6B63C4A-3513-45D0-A17D-8CE7061C478E}" dt="2023-04-18T04:27:34.982" v="45" actId="1076"/>
        <pc:sldMkLst>
          <pc:docMk/>
          <pc:sldMk cId="32105439" sldId="267"/>
        </pc:sldMkLst>
        <pc:spChg chg="mod">
          <ac:chgData name="Stewart Gale" userId="3647ddd2-6040-41ae-a96d-232c23482af8" providerId="ADAL" clId="{B6B63C4A-3513-45D0-A17D-8CE7061C478E}" dt="2023-04-18T04:26:48.818" v="26" actId="1076"/>
          <ac:spMkLst>
            <pc:docMk/>
            <pc:sldMk cId="32105439" sldId="267"/>
            <ac:spMk id="2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6:48.818" v="26" actId="1076"/>
          <ac:spMkLst>
            <pc:docMk/>
            <pc:sldMk cId="32105439" sldId="267"/>
            <ac:spMk id="3" creationId="{00000000-0000-0000-0000-000000000000}"/>
          </ac:spMkLst>
        </pc:spChg>
        <pc:spChg chg="del">
          <ac:chgData name="Stewart Gale" userId="3647ddd2-6040-41ae-a96d-232c23482af8" providerId="ADAL" clId="{B6B63C4A-3513-45D0-A17D-8CE7061C478E}" dt="2023-04-18T04:26:42.653" v="25" actId="478"/>
          <ac:spMkLst>
            <pc:docMk/>
            <pc:sldMk cId="32105439" sldId="267"/>
            <ac:spMk id="5" creationId="{00000000-0000-0000-0000-000000000000}"/>
          </ac:spMkLst>
        </pc:spChg>
        <pc:spChg chg="del">
          <ac:chgData name="Stewart Gale" userId="3647ddd2-6040-41ae-a96d-232c23482af8" providerId="ADAL" clId="{B6B63C4A-3513-45D0-A17D-8CE7061C478E}" dt="2023-04-18T04:26:42.653" v="25" actId="478"/>
          <ac:spMkLst>
            <pc:docMk/>
            <pc:sldMk cId="32105439" sldId="267"/>
            <ac:spMk id="6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16.504" v="43" actId="1035"/>
          <ac:spMkLst>
            <pc:docMk/>
            <pc:sldMk cId="32105439" sldId="267"/>
            <ac:spMk id="8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25.369" v="44" actId="1076"/>
          <ac:spMkLst>
            <pc:docMk/>
            <pc:sldMk cId="32105439" sldId="267"/>
            <ac:spMk id="9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00.401" v="29" actId="1076"/>
          <ac:spMkLst>
            <pc:docMk/>
            <pc:sldMk cId="32105439" sldId="267"/>
            <ac:spMk id="10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16.504" v="43" actId="1035"/>
          <ac:spMkLst>
            <pc:docMk/>
            <pc:sldMk cId="32105439" sldId="267"/>
            <ac:spMk id="11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34.982" v="45" actId="1076"/>
          <ac:spMkLst>
            <pc:docMk/>
            <pc:sldMk cId="32105439" sldId="267"/>
            <ac:spMk id="12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16.504" v="43" actId="1035"/>
          <ac:spMkLst>
            <pc:docMk/>
            <pc:sldMk cId="32105439" sldId="267"/>
            <ac:spMk id="13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25.369" v="44" actId="1076"/>
          <ac:spMkLst>
            <pc:docMk/>
            <pc:sldMk cId="32105439" sldId="267"/>
            <ac:spMk id="14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00.401" v="29" actId="1076"/>
          <ac:spMkLst>
            <pc:docMk/>
            <pc:sldMk cId="32105439" sldId="267"/>
            <ac:spMk id="15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16.504" v="43" actId="1035"/>
          <ac:spMkLst>
            <pc:docMk/>
            <pc:sldMk cId="32105439" sldId="267"/>
            <ac:spMk id="16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27:34.982" v="45" actId="1076"/>
          <ac:spMkLst>
            <pc:docMk/>
            <pc:sldMk cId="32105439" sldId="267"/>
            <ac:spMk id="17" creationId="{00000000-0000-0000-0000-000000000000}"/>
          </ac:spMkLst>
        </pc:spChg>
      </pc:sldChg>
      <pc:sldChg chg="modSp mod">
        <pc:chgData name="Stewart Gale" userId="3647ddd2-6040-41ae-a96d-232c23482af8" providerId="ADAL" clId="{B6B63C4A-3513-45D0-A17D-8CE7061C478E}" dt="2023-04-18T04:35:17.393" v="231" actId="1076"/>
        <pc:sldMkLst>
          <pc:docMk/>
          <pc:sldMk cId="2009353234" sldId="271"/>
        </pc:sldMkLst>
        <pc:spChg chg="mod">
          <ac:chgData name="Stewart Gale" userId="3647ddd2-6040-41ae-a96d-232c23482af8" providerId="ADAL" clId="{B6B63C4A-3513-45D0-A17D-8CE7061C478E}" dt="2023-04-18T04:35:17.393" v="231" actId="1076"/>
          <ac:spMkLst>
            <pc:docMk/>
            <pc:sldMk cId="2009353234" sldId="271"/>
            <ac:spMk id="5" creationId="{00000000-0000-0000-0000-000000000000}"/>
          </ac:spMkLst>
        </pc:spChg>
      </pc:sldChg>
      <pc:sldChg chg="addSp delSp modSp new mod ord">
        <pc:chgData name="Stewart Gale" userId="3647ddd2-6040-41ae-a96d-232c23482af8" providerId="ADAL" clId="{B6B63C4A-3513-45D0-A17D-8CE7061C478E}" dt="2023-10-08T17:18:28.189" v="234" actId="1076"/>
        <pc:sldMkLst>
          <pc:docMk/>
          <pc:sldMk cId="4269634212" sldId="272"/>
        </pc:sldMkLst>
        <pc:spChg chg="del">
          <ac:chgData name="Stewart Gale" userId="3647ddd2-6040-41ae-a96d-232c23482af8" providerId="ADAL" clId="{B6B63C4A-3513-45D0-A17D-8CE7061C478E}" dt="2022-06-16T04:15:48.956" v="7" actId="478"/>
          <ac:spMkLst>
            <pc:docMk/>
            <pc:sldMk cId="4269634212" sldId="272"/>
            <ac:spMk id="2" creationId="{89272559-B82C-4FA8-CE94-6FF61A6625FF}"/>
          </ac:spMkLst>
        </pc:spChg>
        <pc:spChg chg="del">
          <ac:chgData name="Stewart Gale" userId="3647ddd2-6040-41ae-a96d-232c23482af8" providerId="ADAL" clId="{B6B63C4A-3513-45D0-A17D-8CE7061C478E}" dt="2022-06-16T04:15:48.956" v="7" actId="478"/>
          <ac:spMkLst>
            <pc:docMk/>
            <pc:sldMk cId="4269634212" sldId="272"/>
            <ac:spMk id="3" creationId="{5140F7C3-3BFF-BA8A-BFDF-078FF362588B}"/>
          </ac:spMkLst>
        </pc:spChg>
        <pc:spChg chg="add mod">
          <ac:chgData name="Stewart Gale" userId="3647ddd2-6040-41ae-a96d-232c23482af8" providerId="ADAL" clId="{B6B63C4A-3513-45D0-A17D-8CE7061C478E}" dt="2023-10-08T17:18:28.189" v="234" actId="1076"/>
          <ac:spMkLst>
            <pc:docMk/>
            <pc:sldMk cId="4269634212" sldId="272"/>
            <ac:spMk id="4" creationId="{A7BE9782-7B11-5D1B-B0E4-8329B7CB81E2}"/>
          </ac:spMkLst>
        </pc:spChg>
      </pc:sldChg>
      <pc:sldChg chg="addSp modSp add mod modAnim">
        <pc:chgData name="Stewart Gale" userId="3647ddd2-6040-41ae-a96d-232c23482af8" providerId="ADAL" clId="{B6B63C4A-3513-45D0-A17D-8CE7061C478E}" dt="2023-04-18T04:33:19.254" v="190" actId="1076"/>
        <pc:sldMkLst>
          <pc:docMk/>
          <pc:sldMk cId="1863045613" sldId="273"/>
        </pc:sldMkLst>
        <pc:spChg chg="mod">
          <ac:chgData name="Stewart Gale" userId="3647ddd2-6040-41ae-a96d-232c23482af8" providerId="ADAL" clId="{B6B63C4A-3513-45D0-A17D-8CE7061C478E}" dt="2023-04-18T04:33:08.592" v="188" actId="1076"/>
          <ac:spMkLst>
            <pc:docMk/>
            <pc:sldMk cId="1863045613" sldId="273"/>
            <ac:spMk id="2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08.592" v="188" actId="1076"/>
          <ac:spMkLst>
            <pc:docMk/>
            <pc:sldMk cId="1863045613" sldId="273"/>
            <ac:spMk id="3" creationId="{00000000-0000-0000-0000-000000000000}"/>
          </ac:spMkLst>
        </pc:spChg>
        <pc:spChg chg="add mod">
          <ac:chgData name="Stewart Gale" userId="3647ddd2-6040-41ae-a96d-232c23482af8" providerId="ADAL" clId="{B6B63C4A-3513-45D0-A17D-8CE7061C478E}" dt="2023-04-18T04:33:08.592" v="188" actId="1076"/>
          <ac:spMkLst>
            <pc:docMk/>
            <pc:sldMk cId="1863045613" sldId="273"/>
            <ac:spMk id="5" creationId="{055FD690-5C9F-3CFB-FA51-3B9AD3745602}"/>
          </ac:spMkLst>
        </pc:spChg>
        <pc:spChg chg="add mod">
          <ac:chgData name="Stewart Gale" userId="3647ddd2-6040-41ae-a96d-232c23482af8" providerId="ADAL" clId="{B6B63C4A-3513-45D0-A17D-8CE7061C478E}" dt="2023-04-18T04:33:14.127" v="189" actId="1076"/>
          <ac:spMkLst>
            <pc:docMk/>
            <pc:sldMk cId="1863045613" sldId="273"/>
            <ac:spMk id="7" creationId="{282C5A6E-CD52-5BB2-2D9E-BAB1C0153B3E}"/>
          </ac:spMkLst>
        </pc:spChg>
        <pc:spChg chg="mod">
          <ac:chgData name="Stewart Gale" userId="3647ddd2-6040-41ae-a96d-232c23482af8" providerId="ADAL" clId="{B6B63C4A-3513-45D0-A17D-8CE7061C478E}" dt="2023-04-18T04:33:14.127" v="189" actId="1076"/>
          <ac:spMkLst>
            <pc:docMk/>
            <pc:sldMk cId="1863045613" sldId="273"/>
            <ac:spMk id="8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9.254" v="190" actId="1076"/>
          <ac:spMkLst>
            <pc:docMk/>
            <pc:sldMk cId="1863045613" sldId="273"/>
            <ac:spMk id="9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08.592" v="188" actId="1076"/>
          <ac:spMkLst>
            <pc:docMk/>
            <pc:sldMk cId="1863045613" sldId="273"/>
            <ac:spMk id="10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4.127" v="189" actId="1076"/>
          <ac:spMkLst>
            <pc:docMk/>
            <pc:sldMk cId="1863045613" sldId="273"/>
            <ac:spMk id="11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9.254" v="190" actId="1076"/>
          <ac:spMkLst>
            <pc:docMk/>
            <pc:sldMk cId="1863045613" sldId="273"/>
            <ac:spMk id="12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4.127" v="189" actId="1076"/>
          <ac:spMkLst>
            <pc:docMk/>
            <pc:sldMk cId="1863045613" sldId="273"/>
            <ac:spMk id="13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9.254" v="190" actId="1076"/>
          <ac:spMkLst>
            <pc:docMk/>
            <pc:sldMk cId="1863045613" sldId="273"/>
            <ac:spMk id="14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08.592" v="188" actId="1076"/>
          <ac:spMkLst>
            <pc:docMk/>
            <pc:sldMk cId="1863045613" sldId="273"/>
            <ac:spMk id="15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4.127" v="189" actId="1076"/>
          <ac:spMkLst>
            <pc:docMk/>
            <pc:sldMk cId="1863045613" sldId="273"/>
            <ac:spMk id="16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19.254" v="190" actId="1076"/>
          <ac:spMkLst>
            <pc:docMk/>
            <pc:sldMk cId="1863045613" sldId="273"/>
            <ac:spMk id="17" creationId="{00000000-0000-0000-0000-000000000000}"/>
          </ac:spMkLst>
        </pc:spChg>
        <pc:spChg chg="add mod">
          <ac:chgData name="Stewart Gale" userId="3647ddd2-6040-41ae-a96d-232c23482af8" providerId="ADAL" clId="{B6B63C4A-3513-45D0-A17D-8CE7061C478E}" dt="2023-04-18T04:33:19.254" v="190" actId="1076"/>
          <ac:spMkLst>
            <pc:docMk/>
            <pc:sldMk cId="1863045613" sldId="273"/>
            <ac:spMk id="19" creationId="{74CB1438-AC12-0AD7-C4CF-463045AEF8AF}"/>
          </ac:spMkLst>
        </pc:spChg>
        <pc:spChg chg="add mod">
          <ac:chgData name="Stewart Gale" userId="3647ddd2-6040-41ae-a96d-232c23482af8" providerId="ADAL" clId="{B6B63C4A-3513-45D0-A17D-8CE7061C478E}" dt="2023-04-18T04:33:08.592" v="188" actId="1076"/>
          <ac:spMkLst>
            <pc:docMk/>
            <pc:sldMk cId="1863045613" sldId="273"/>
            <ac:spMk id="20" creationId="{7553FCD3-6982-7244-547E-BD5A62115781}"/>
          </ac:spMkLst>
        </pc:spChg>
        <pc:spChg chg="add mod">
          <ac:chgData name="Stewart Gale" userId="3647ddd2-6040-41ae-a96d-232c23482af8" providerId="ADAL" clId="{B6B63C4A-3513-45D0-A17D-8CE7061C478E}" dt="2023-04-18T04:33:14.127" v="189" actId="1076"/>
          <ac:spMkLst>
            <pc:docMk/>
            <pc:sldMk cId="1863045613" sldId="273"/>
            <ac:spMk id="21" creationId="{24B8091B-A8D2-0079-1DC4-5D49051BED45}"/>
          </ac:spMkLst>
        </pc:spChg>
        <pc:spChg chg="add mod">
          <ac:chgData name="Stewart Gale" userId="3647ddd2-6040-41ae-a96d-232c23482af8" providerId="ADAL" clId="{B6B63C4A-3513-45D0-A17D-8CE7061C478E}" dt="2023-04-18T04:33:19.254" v="190" actId="1076"/>
          <ac:spMkLst>
            <pc:docMk/>
            <pc:sldMk cId="1863045613" sldId="273"/>
            <ac:spMk id="22" creationId="{7AAAC046-C475-F8C7-C16D-B2C4629D2930}"/>
          </ac:spMkLst>
        </pc:spChg>
        <pc:spChg chg="add mod">
          <ac:chgData name="Stewart Gale" userId="3647ddd2-6040-41ae-a96d-232c23482af8" providerId="ADAL" clId="{B6B63C4A-3513-45D0-A17D-8CE7061C478E}" dt="2023-04-18T04:33:01.227" v="187" actId="122"/>
          <ac:spMkLst>
            <pc:docMk/>
            <pc:sldMk cId="1863045613" sldId="273"/>
            <ac:spMk id="23" creationId="{F5CA9987-17F3-8BE0-6A1E-971F2B311B6D}"/>
          </ac:spMkLst>
        </pc:spChg>
      </pc:sldChg>
      <pc:sldChg chg="modSp add mod ord">
        <pc:chgData name="Stewart Gale" userId="3647ddd2-6040-41ae-a96d-232c23482af8" providerId="ADAL" clId="{B6B63C4A-3513-45D0-A17D-8CE7061C478E}" dt="2023-04-18T04:34:32.960" v="216" actId="20577"/>
        <pc:sldMkLst>
          <pc:docMk/>
          <pc:sldMk cId="4294510542" sldId="274"/>
        </pc:sldMkLst>
        <pc:spChg chg="mod">
          <ac:chgData name="Stewart Gale" userId="3647ddd2-6040-41ae-a96d-232c23482af8" providerId="ADAL" clId="{B6B63C4A-3513-45D0-A17D-8CE7061C478E}" dt="2023-04-18T04:34:32.960" v="216" actId="20577"/>
          <ac:spMkLst>
            <pc:docMk/>
            <pc:sldMk cId="4294510542" sldId="274"/>
            <ac:spMk id="3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04-18T04:33:48.330" v="199" actId="20577"/>
          <ac:spMkLst>
            <pc:docMk/>
            <pc:sldMk cId="4294510542" sldId="274"/>
            <ac:spMk id="5" creationId="{00000000-0000-0000-0000-000000000000}"/>
          </ac:spMkLst>
        </pc:spChg>
      </pc:sldChg>
      <pc:sldChg chg="modSp add mod">
        <pc:chgData name="Stewart Gale" userId="3647ddd2-6040-41ae-a96d-232c23482af8" providerId="ADAL" clId="{B6B63C4A-3513-45D0-A17D-8CE7061C478E}" dt="2023-11-24T05:23:49.672" v="250" actId="20577"/>
        <pc:sldMkLst>
          <pc:docMk/>
          <pc:sldMk cId="2641798484" sldId="275"/>
        </pc:sldMkLst>
        <pc:spChg chg="mod">
          <ac:chgData name="Stewart Gale" userId="3647ddd2-6040-41ae-a96d-232c23482af8" providerId="ADAL" clId="{B6B63C4A-3513-45D0-A17D-8CE7061C478E}" dt="2023-11-24T05:23:49.672" v="250" actId="20577"/>
          <ac:spMkLst>
            <pc:docMk/>
            <pc:sldMk cId="2641798484" sldId="275"/>
            <ac:spMk id="5" creationId="{00000000-0000-0000-0000-000000000000}"/>
          </ac:spMkLst>
        </pc:spChg>
      </pc:sldChg>
      <pc:sldChg chg="modSp add mod">
        <pc:chgData name="Stewart Gale" userId="3647ddd2-6040-41ae-a96d-232c23482af8" providerId="ADAL" clId="{B6B63C4A-3513-45D0-A17D-8CE7061C478E}" dt="2023-11-24T05:23:57.208" v="253" actId="20577"/>
        <pc:sldMkLst>
          <pc:docMk/>
          <pc:sldMk cId="3724216682" sldId="276"/>
        </pc:sldMkLst>
        <pc:spChg chg="mod">
          <ac:chgData name="Stewart Gale" userId="3647ddd2-6040-41ae-a96d-232c23482af8" providerId="ADAL" clId="{B6B63C4A-3513-45D0-A17D-8CE7061C478E}" dt="2023-11-24T05:23:57.208" v="253" actId="20577"/>
          <ac:spMkLst>
            <pc:docMk/>
            <pc:sldMk cId="3724216682" sldId="276"/>
            <ac:spMk id="5" creationId="{00000000-0000-0000-0000-000000000000}"/>
          </ac:spMkLst>
        </pc:spChg>
      </pc:sldChg>
      <pc:sldChg chg="modSp add mod ord">
        <pc:chgData name="Stewart Gale" userId="3647ddd2-6040-41ae-a96d-232c23482af8" providerId="ADAL" clId="{B6B63C4A-3513-45D0-A17D-8CE7061C478E}" dt="2023-11-24T05:25:06.766" v="277" actId="1076"/>
        <pc:sldMkLst>
          <pc:docMk/>
          <pc:sldMk cId="1280518379" sldId="277"/>
        </pc:sldMkLst>
        <pc:spChg chg="mod">
          <ac:chgData name="Stewart Gale" userId="3647ddd2-6040-41ae-a96d-232c23482af8" providerId="ADAL" clId="{B6B63C4A-3513-45D0-A17D-8CE7061C478E}" dt="2023-11-24T05:25:06.766" v="277" actId="1076"/>
          <ac:spMkLst>
            <pc:docMk/>
            <pc:sldMk cId="1280518379" sldId="277"/>
            <ac:spMk id="3" creationId="{00000000-0000-0000-0000-000000000000}"/>
          </ac:spMkLst>
        </pc:spChg>
        <pc:spChg chg="mod">
          <ac:chgData name="Stewart Gale" userId="3647ddd2-6040-41ae-a96d-232c23482af8" providerId="ADAL" clId="{B6B63C4A-3513-45D0-A17D-8CE7061C478E}" dt="2023-11-24T05:24:51.470" v="263"/>
          <ac:spMkLst>
            <pc:docMk/>
            <pc:sldMk cId="1280518379" sldId="277"/>
            <ac:spMk id="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85704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00083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2842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506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6256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2116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45461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1721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12975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249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972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5FEDAF-3C46-4D02-AD7C-7F711FD479CD}" type="datetimeFigureOut">
              <a:rPr lang="en-GB" smtClean="0"/>
              <a:t>02/12/2023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AAE03C-5C62-44AB-977A-9E6B0F88B52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62253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A7BE9782-7B11-5D1B-B0E4-8329B7CB81E2}"/>
              </a:ext>
            </a:extLst>
          </p:cNvPr>
          <p:cNvSpPr/>
          <p:nvPr/>
        </p:nvSpPr>
        <p:spPr>
          <a:xfrm>
            <a:off x="334735" y="1295217"/>
            <a:ext cx="11522529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8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LO: Paralle</a:t>
            </a:r>
            <a:r>
              <a:rPr lang="en-GB" sz="8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l and </a:t>
            </a:r>
          </a:p>
          <a:p>
            <a:pPr algn="ctr"/>
            <a:r>
              <a:rPr lang="en-GB" sz="8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P</a:t>
            </a:r>
            <a:r>
              <a:rPr lang="en-GB" sz="8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erpendicular </a:t>
            </a:r>
            <a:r>
              <a:rPr lang="en-GB" sz="8000" b="1" u="sng" dirty="0">
                <a:solidFill>
                  <a:srgbClr val="000000"/>
                </a:solidFill>
                <a:latin typeface="Arial" panose="020B0604020202020204" pitchFamily="34" charset="0"/>
              </a:rPr>
              <a:t>L</a:t>
            </a:r>
            <a:r>
              <a:rPr lang="en-GB" sz="80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ines </a:t>
            </a:r>
          </a:p>
          <a:p>
            <a:pPr algn="ctr"/>
            <a:r>
              <a:rPr lang="en-GB" sz="8000" b="1" dirty="0">
                <a:solidFill>
                  <a:srgbClr val="000000"/>
                </a:solidFill>
                <a:latin typeface="Arial" panose="020B0604020202020204" pitchFamily="34" charset="0"/>
              </a:rPr>
              <a:t>(f</a:t>
            </a:r>
            <a:r>
              <a:rPr lang="en-GB" sz="8000" b="1" i="0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rom One Co-ordinate)</a:t>
            </a:r>
            <a:endParaRPr lang="en-GB" sz="8000" dirty="0"/>
          </a:p>
        </p:txBody>
      </p:sp>
    </p:spTree>
    <p:extLst>
      <p:ext uri="{BB962C8B-B14F-4D97-AF65-F5344CB8AC3E}">
        <p14:creationId xmlns:p14="http://schemas.microsoft.com/office/powerpoint/2010/main" val="42696342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390124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11</Words>
  <Application>Microsoft Office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Stewart Gale</dc:creator>
  <cp:lastModifiedBy>Stewart Gale</cp:lastModifiedBy>
  <cp:revision>17</cp:revision>
  <dcterms:created xsi:type="dcterms:W3CDTF">2016-01-04T15:24:00Z</dcterms:created>
  <dcterms:modified xsi:type="dcterms:W3CDTF">2023-12-02T07:58:00Z</dcterms:modified>
</cp:coreProperties>
</file>