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67" r:id="rId4"/>
    <p:sldId id="257" r:id="rId5"/>
    <p:sldId id="275" r:id="rId6"/>
    <p:sldId id="278" r:id="rId7"/>
    <p:sldId id="279" r:id="rId8"/>
    <p:sldId id="281" r:id="rId9"/>
    <p:sldId id="284" r:id="rId10"/>
    <p:sldId id="285" r:id="rId11"/>
    <p:sldId id="292" r:id="rId12"/>
    <p:sldId id="293" r:id="rId13"/>
    <p:sldId id="294" r:id="rId14"/>
    <p:sldId id="286" r:id="rId15"/>
    <p:sldId id="288" r:id="rId16"/>
    <p:sldId id="289" r:id="rId17"/>
    <p:sldId id="291" r:id="rId18"/>
    <p:sldId id="29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33808-ED7A-41B7-BF5A-EC2032E3A8FE}" v="1" dt="2022-01-24T10:29:10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16F33808-ED7A-41B7-BF5A-EC2032E3A8FE}"/>
    <pc:docChg chg="custSel addSld modSld">
      <pc:chgData name="Stewart Gale" userId="3647ddd2-6040-41ae-a96d-232c23482af8" providerId="ADAL" clId="{16F33808-ED7A-41B7-BF5A-EC2032E3A8FE}" dt="2023-09-20T06:56:02.649" v="71" actId="403"/>
      <pc:docMkLst>
        <pc:docMk/>
      </pc:docMkLst>
      <pc:sldChg chg="delSp modSp mod">
        <pc:chgData name="Stewart Gale" userId="3647ddd2-6040-41ae-a96d-232c23482af8" providerId="ADAL" clId="{16F33808-ED7A-41B7-BF5A-EC2032E3A8FE}" dt="2023-09-20T06:56:02.649" v="71" actId="403"/>
        <pc:sldMkLst>
          <pc:docMk/>
          <pc:sldMk cId="44883933" sldId="256"/>
        </pc:sldMkLst>
        <pc:spChg chg="del">
          <ac:chgData name="Stewart Gale" userId="3647ddd2-6040-41ae-a96d-232c23482af8" providerId="ADAL" clId="{16F33808-ED7A-41B7-BF5A-EC2032E3A8FE}" dt="2022-01-24T10:29:13.540" v="1" actId="478"/>
          <ac:spMkLst>
            <pc:docMk/>
            <pc:sldMk cId="44883933" sldId="256"/>
            <ac:spMk id="6" creationId="{00000000-0000-0000-0000-000000000000}"/>
          </ac:spMkLst>
        </pc:spChg>
        <pc:spChg chg="del">
          <ac:chgData name="Stewart Gale" userId="3647ddd2-6040-41ae-a96d-232c23482af8" providerId="ADAL" clId="{16F33808-ED7A-41B7-BF5A-EC2032E3A8FE}" dt="2022-01-24T10:29:13.540" v="1" actId="478"/>
          <ac:spMkLst>
            <pc:docMk/>
            <pc:sldMk cId="44883933" sldId="256"/>
            <ac:spMk id="8" creationId="{00000000-0000-0000-0000-000000000000}"/>
          </ac:spMkLst>
        </pc:spChg>
        <pc:spChg chg="del">
          <ac:chgData name="Stewart Gale" userId="3647ddd2-6040-41ae-a96d-232c23482af8" providerId="ADAL" clId="{16F33808-ED7A-41B7-BF5A-EC2032E3A8FE}" dt="2022-01-24T10:29:13.540" v="1" actId="478"/>
          <ac:spMkLst>
            <pc:docMk/>
            <pc:sldMk cId="44883933" sldId="256"/>
            <ac:spMk id="10" creationId="{00000000-0000-0000-0000-000000000000}"/>
          </ac:spMkLst>
        </pc:spChg>
        <pc:spChg chg="mod">
          <ac:chgData name="Stewart Gale" userId="3647ddd2-6040-41ae-a96d-232c23482af8" providerId="ADAL" clId="{16F33808-ED7A-41B7-BF5A-EC2032E3A8FE}" dt="2023-09-20T06:56:02.649" v="71" actId="403"/>
          <ac:spMkLst>
            <pc:docMk/>
            <pc:sldMk cId="44883933" sldId="256"/>
            <ac:spMk id="16" creationId="{00000000-0000-0000-0000-000000000000}"/>
          </ac:spMkLst>
        </pc:spChg>
        <pc:cxnChg chg="del">
          <ac:chgData name="Stewart Gale" userId="3647ddd2-6040-41ae-a96d-232c23482af8" providerId="ADAL" clId="{16F33808-ED7A-41B7-BF5A-EC2032E3A8FE}" dt="2022-01-24T10:29:13.540" v="1" actId="478"/>
          <ac:cxnSpMkLst>
            <pc:docMk/>
            <pc:sldMk cId="44883933" sldId="256"/>
            <ac:cxnSpMk id="7" creationId="{00000000-0000-0000-0000-000000000000}"/>
          </ac:cxnSpMkLst>
        </pc:cxnChg>
        <pc:cxnChg chg="del mod">
          <ac:chgData name="Stewart Gale" userId="3647ddd2-6040-41ae-a96d-232c23482af8" providerId="ADAL" clId="{16F33808-ED7A-41B7-BF5A-EC2032E3A8FE}" dt="2022-01-24T10:29:13.540" v="1" actId="478"/>
          <ac:cxnSpMkLst>
            <pc:docMk/>
            <pc:sldMk cId="44883933" sldId="256"/>
            <ac:cxnSpMk id="9" creationId="{00000000-0000-0000-0000-000000000000}"/>
          </ac:cxnSpMkLst>
        </pc:cxnChg>
      </pc:sldChg>
      <pc:sldChg chg="modSp mod">
        <pc:chgData name="Stewart Gale" userId="3647ddd2-6040-41ae-a96d-232c23482af8" providerId="ADAL" clId="{16F33808-ED7A-41B7-BF5A-EC2032E3A8FE}" dt="2022-09-23T06:48:30.223" v="51" actId="403"/>
        <pc:sldMkLst>
          <pc:docMk/>
          <pc:sldMk cId="834035211" sldId="257"/>
        </pc:sldMkLst>
        <pc:spChg chg="mod">
          <ac:chgData name="Stewart Gale" userId="3647ddd2-6040-41ae-a96d-232c23482af8" providerId="ADAL" clId="{16F33808-ED7A-41B7-BF5A-EC2032E3A8FE}" dt="2022-09-23T06:48:30.223" v="51" actId="403"/>
          <ac:spMkLst>
            <pc:docMk/>
            <pc:sldMk cId="834035211" sldId="257"/>
            <ac:spMk id="11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8:17.454" v="41" actId="403"/>
        <pc:sldMkLst>
          <pc:docMk/>
          <pc:sldMk cId="4107356641" sldId="267"/>
        </pc:sldMkLst>
        <pc:spChg chg="mod">
          <ac:chgData name="Stewart Gale" userId="3647ddd2-6040-41ae-a96d-232c23482af8" providerId="ADAL" clId="{16F33808-ED7A-41B7-BF5A-EC2032E3A8FE}" dt="2022-09-23T06:48:17.454" v="41" actId="403"/>
          <ac:spMkLst>
            <pc:docMk/>
            <pc:sldMk cId="4107356641" sldId="267"/>
            <ac:spMk id="14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8:40.519" v="52"/>
        <pc:sldMkLst>
          <pc:docMk/>
          <pc:sldMk cId="41398743" sldId="275"/>
        </pc:sldMkLst>
        <pc:spChg chg="mod">
          <ac:chgData name="Stewart Gale" userId="3647ddd2-6040-41ae-a96d-232c23482af8" providerId="ADAL" clId="{16F33808-ED7A-41B7-BF5A-EC2032E3A8FE}" dt="2022-09-23T06:48:40.519" v="52"/>
          <ac:spMkLst>
            <pc:docMk/>
            <pc:sldMk cId="41398743" sldId="275"/>
            <ac:spMk id="11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8:44.935" v="53"/>
        <pc:sldMkLst>
          <pc:docMk/>
          <pc:sldMk cId="3045305736" sldId="278"/>
        </pc:sldMkLst>
        <pc:spChg chg="mod">
          <ac:chgData name="Stewart Gale" userId="3647ddd2-6040-41ae-a96d-232c23482af8" providerId="ADAL" clId="{16F33808-ED7A-41B7-BF5A-EC2032E3A8FE}" dt="2022-09-23T06:48:44.935" v="53"/>
          <ac:spMkLst>
            <pc:docMk/>
            <pc:sldMk cId="3045305736" sldId="278"/>
            <ac:spMk id="11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8:49.930" v="54"/>
        <pc:sldMkLst>
          <pc:docMk/>
          <pc:sldMk cId="2926330581" sldId="279"/>
        </pc:sldMkLst>
        <pc:spChg chg="mod">
          <ac:chgData name="Stewart Gale" userId="3647ddd2-6040-41ae-a96d-232c23482af8" providerId="ADAL" clId="{16F33808-ED7A-41B7-BF5A-EC2032E3A8FE}" dt="2022-09-23T06:48:49.930" v="54"/>
          <ac:spMkLst>
            <pc:docMk/>
            <pc:sldMk cId="2926330581" sldId="279"/>
            <ac:spMk id="11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8:54.942" v="55"/>
        <pc:sldMkLst>
          <pc:docMk/>
          <pc:sldMk cId="945582909" sldId="281"/>
        </pc:sldMkLst>
        <pc:spChg chg="mod">
          <ac:chgData name="Stewart Gale" userId="3647ddd2-6040-41ae-a96d-232c23482af8" providerId="ADAL" clId="{16F33808-ED7A-41B7-BF5A-EC2032E3A8FE}" dt="2022-09-23T06:48:54.942" v="55"/>
          <ac:spMkLst>
            <pc:docMk/>
            <pc:sldMk cId="945582909" sldId="281"/>
            <ac:spMk id="11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8:59.591" v="56"/>
        <pc:sldMkLst>
          <pc:docMk/>
          <pc:sldMk cId="929705158" sldId="284"/>
        </pc:sldMkLst>
        <pc:spChg chg="mod">
          <ac:chgData name="Stewart Gale" userId="3647ddd2-6040-41ae-a96d-232c23482af8" providerId="ADAL" clId="{16F33808-ED7A-41B7-BF5A-EC2032E3A8FE}" dt="2022-09-23T06:48:59.591" v="56"/>
          <ac:spMkLst>
            <pc:docMk/>
            <pc:sldMk cId="929705158" sldId="284"/>
            <ac:spMk id="11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9:04.678" v="57"/>
        <pc:sldMkLst>
          <pc:docMk/>
          <pc:sldMk cId="3532987293" sldId="285"/>
        </pc:sldMkLst>
        <pc:spChg chg="mod">
          <ac:chgData name="Stewart Gale" userId="3647ddd2-6040-41ae-a96d-232c23482af8" providerId="ADAL" clId="{16F33808-ED7A-41B7-BF5A-EC2032E3A8FE}" dt="2022-09-23T06:49:04.678" v="57"/>
          <ac:spMkLst>
            <pc:docMk/>
            <pc:sldMk cId="3532987293" sldId="285"/>
            <ac:spMk id="11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9:14.384" v="59"/>
        <pc:sldMkLst>
          <pc:docMk/>
          <pc:sldMk cId="2250334099" sldId="286"/>
        </pc:sldMkLst>
        <pc:spChg chg="mod">
          <ac:chgData name="Stewart Gale" userId="3647ddd2-6040-41ae-a96d-232c23482af8" providerId="ADAL" clId="{16F33808-ED7A-41B7-BF5A-EC2032E3A8FE}" dt="2022-09-23T06:49:14.384" v="59"/>
          <ac:spMkLst>
            <pc:docMk/>
            <pc:sldMk cId="2250334099" sldId="286"/>
            <ac:spMk id="8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9:18.703" v="60"/>
        <pc:sldMkLst>
          <pc:docMk/>
          <pc:sldMk cId="4274072189" sldId="288"/>
        </pc:sldMkLst>
        <pc:spChg chg="mod">
          <ac:chgData name="Stewart Gale" userId="3647ddd2-6040-41ae-a96d-232c23482af8" providerId="ADAL" clId="{16F33808-ED7A-41B7-BF5A-EC2032E3A8FE}" dt="2022-09-23T06:49:18.703" v="60"/>
          <ac:spMkLst>
            <pc:docMk/>
            <pc:sldMk cId="4274072189" sldId="288"/>
            <ac:spMk id="8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9:23.737" v="61"/>
        <pc:sldMkLst>
          <pc:docMk/>
          <pc:sldMk cId="3028943791" sldId="289"/>
        </pc:sldMkLst>
        <pc:spChg chg="mod">
          <ac:chgData name="Stewart Gale" userId="3647ddd2-6040-41ae-a96d-232c23482af8" providerId="ADAL" clId="{16F33808-ED7A-41B7-BF5A-EC2032E3A8FE}" dt="2022-09-23T06:49:23.737" v="61"/>
          <ac:spMkLst>
            <pc:docMk/>
            <pc:sldMk cId="3028943791" sldId="289"/>
            <ac:spMk id="8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9:35.007" v="63"/>
        <pc:sldMkLst>
          <pc:docMk/>
          <pc:sldMk cId="1495735365" sldId="290"/>
        </pc:sldMkLst>
        <pc:spChg chg="mod">
          <ac:chgData name="Stewart Gale" userId="3647ddd2-6040-41ae-a96d-232c23482af8" providerId="ADAL" clId="{16F33808-ED7A-41B7-BF5A-EC2032E3A8FE}" dt="2022-09-23T06:49:35.007" v="63"/>
          <ac:spMkLst>
            <pc:docMk/>
            <pc:sldMk cId="1495735365" sldId="290"/>
            <ac:spMk id="8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9:30.170" v="62"/>
        <pc:sldMkLst>
          <pc:docMk/>
          <pc:sldMk cId="4186448003" sldId="291"/>
        </pc:sldMkLst>
        <pc:spChg chg="mod">
          <ac:chgData name="Stewart Gale" userId="3647ddd2-6040-41ae-a96d-232c23482af8" providerId="ADAL" clId="{16F33808-ED7A-41B7-BF5A-EC2032E3A8FE}" dt="2022-09-23T06:49:30.170" v="62"/>
          <ac:spMkLst>
            <pc:docMk/>
            <pc:sldMk cId="4186448003" sldId="291"/>
            <ac:spMk id="8" creationId="{00000000-0000-0000-0000-000000000000}"/>
          </ac:spMkLst>
        </pc:spChg>
      </pc:sldChg>
      <pc:sldChg chg="modSp mod">
        <pc:chgData name="Stewart Gale" userId="3647ddd2-6040-41ae-a96d-232c23482af8" providerId="ADAL" clId="{16F33808-ED7A-41B7-BF5A-EC2032E3A8FE}" dt="2022-09-23T06:49:08.724" v="58"/>
        <pc:sldMkLst>
          <pc:docMk/>
          <pc:sldMk cId="2620436587" sldId="292"/>
        </pc:sldMkLst>
        <pc:spChg chg="mod">
          <ac:chgData name="Stewart Gale" userId="3647ddd2-6040-41ae-a96d-232c23482af8" providerId="ADAL" clId="{16F33808-ED7A-41B7-BF5A-EC2032E3A8FE}" dt="2022-09-23T06:49:08.724" v="58"/>
          <ac:spMkLst>
            <pc:docMk/>
            <pc:sldMk cId="2620436587" sldId="292"/>
            <ac:spMk id="11" creationId="{00000000-0000-0000-0000-000000000000}"/>
          </ac:spMkLst>
        </pc:spChg>
      </pc:sldChg>
      <pc:sldChg chg="delSp modSp add mod">
        <pc:chgData name="Stewart Gale" userId="3647ddd2-6040-41ae-a96d-232c23482af8" providerId="ADAL" clId="{16F33808-ED7A-41B7-BF5A-EC2032E3A8FE}" dt="2022-01-24T10:29:31.876" v="11" actId="1076"/>
        <pc:sldMkLst>
          <pc:docMk/>
          <pc:sldMk cId="155627708" sldId="295"/>
        </pc:sldMkLst>
        <pc:spChg chg="mod">
          <ac:chgData name="Stewart Gale" userId="3647ddd2-6040-41ae-a96d-232c23482af8" providerId="ADAL" clId="{16F33808-ED7A-41B7-BF5A-EC2032E3A8FE}" dt="2022-01-24T10:29:31.876" v="11" actId="1076"/>
          <ac:spMkLst>
            <pc:docMk/>
            <pc:sldMk cId="155627708" sldId="295"/>
            <ac:spMk id="6" creationId="{00000000-0000-0000-0000-000000000000}"/>
          </ac:spMkLst>
        </pc:spChg>
        <pc:spChg chg="mod">
          <ac:chgData name="Stewart Gale" userId="3647ddd2-6040-41ae-a96d-232c23482af8" providerId="ADAL" clId="{16F33808-ED7A-41B7-BF5A-EC2032E3A8FE}" dt="2022-01-24T10:29:31.876" v="11" actId="1076"/>
          <ac:spMkLst>
            <pc:docMk/>
            <pc:sldMk cId="155627708" sldId="295"/>
            <ac:spMk id="8" creationId="{00000000-0000-0000-0000-000000000000}"/>
          </ac:spMkLst>
        </pc:spChg>
        <pc:spChg chg="mod">
          <ac:chgData name="Stewart Gale" userId="3647ddd2-6040-41ae-a96d-232c23482af8" providerId="ADAL" clId="{16F33808-ED7A-41B7-BF5A-EC2032E3A8FE}" dt="2022-01-24T10:29:31.876" v="11" actId="1076"/>
          <ac:spMkLst>
            <pc:docMk/>
            <pc:sldMk cId="155627708" sldId="295"/>
            <ac:spMk id="10" creationId="{00000000-0000-0000-0000-000000000000}"/>
          </ac:spMkLst>
        </pc:spChg>
        <pc:spChg chg="del">
          <ac:chgData name="Stewart Gale" userId="3647ddd2-6040-41ae-a96d-232c23482af8" providerId="ADAL" clId="{16F33808-ED7A-41B7-BF5A-EC2032E3A8FE}" dt="2022-01-24T10:29:27.192" v="10" actId="478"/>
          <ac:spMkLst>
            <pc:docMk/>
            <pc:sldMk cId="155627708" sldId="295"/>
            <ac:spMk id="16" creationId="{00000000-0000-0000-0000-000000000000}"/>
          </ac:spMkLst>
        </pc:spChg>
        <pc:cxnChg chg="mod">
          <ac:chgData name="Stewart Gale" userId="3647ddd2-6040-41ae-a96d-232c23482af8" providerId="ADAL" clId="{16F33808-ED7A-41B7-BF5A-EC2032E3A8FE}" dt="2022-01-24T10:29:31.876" v="11" actId="1076"/>
          <ac:cxnSpMkLst>
            <pc:docMk/>
            <pc:sldMk cId="155627708" sldId="295"/>
            <ac:cxnSpMk id="7" creationId="{00000000-0000-0000-0000-000000000000}"/>
          </ac:cxnSpMkLst>
        </pc:cxnChg>
        <pc:cxnChg chg="mod">
          <ac:chgData name="Stewart Gale" userId="3647ddd2-6040-41ae-a96d-232c23482af8" providerId="ADAL" clId="{16F33808-ED7A-41B7-BF5A-EC2032E3A8FE}" dt="2022-01-24T10:29:31.876" v="11" actId="1076"/>
          <ac:cxnSpMkLst>
            <pc:docMk/>
            <pc:sldMk cId="155627708" sldId="295"/>
            <ac:cxnSpMk id="9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8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6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07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4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35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12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85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9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00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2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86FC2-1163-43C5-8911-04A0FF0AC02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2571D-9ECC-4495-8F7E-2422261BA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3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94607" y="1550074"/>
            <a:ext cx="111524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LO: Calculating with Algebraic Indices</a:t>
            </a:r>
            <a:r>
              <a:rPr lang="en-GB" sz="9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88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9051" y="551142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09602" y="2377864"/>
                <a:ext cx="7192041" cy="2239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3800" i="1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3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3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13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3800" b="0" i="1" u="none" strike="noStrike" dirty="0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3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9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02" y="2377864"/>
                <a:ext cx="7192041" cy="22399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7912793" y="2239891"/>
            <a:ext cx="3647152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dirty="0">
                <a:solidFill>
                  <a:srgbClr val="00B050"/>
                </a:solidFill>
              </a:rPr>
              <a:t>8</a:t>
            </a:r>
            <a:r>
              <a:rPr lang="en-GB" sz="16600" i="1" dirty="0">
                <a:latin typeface="Times New Roman" panose="02020603050405020304" pitchFamily="18" charset="0"/>
              </a:rPr>
              <a:t>x</a:t>
            </a:r>
            <a:r>
              <a:rPr lang="en-GB" sz="16600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  <a:endParaRPr lang="en-GB" sz="1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8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9051" y="551142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4416" y="2689005"/>
                <a:ext cx="6947112" cy="1862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500" i="1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1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5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15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5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15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15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1500" b="0" i="1" u="none" strike="noStrike" dirty="0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16" y="2689005"/>
                <a:ext cx="6947112" cy="18620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591665" y="2512034"/>
                <a:ext cx="4363310" cy="2215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3800" dirty="0">
                    <a:solidFill>
                      <a:srgbClr val="00B050"/>
                    </a:solidFill>
                  </a:rPr>
                  <a:t>8</a:t>
                </a:r>
                <a:r>
                  <a:rPr lang="en-GB" sz="13800" i="1" dirty="0">
                    <a:latin typeface="Times New Roman" panose="02020603050405020304" pitchFamily="18" charset="0"/>
                  </a:rPr>
                  <a:t>x</a:t>
                </a:r>
                <a:r>
                  <a:rPr lang="en-GB" sz="13800" baseline="300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3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3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3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3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665" y="2512034"/>
                <a:ext cx="4363310" cy="2215991"/>
              </a:xfrm>
              <a:prstGeom prst="rect">
                <a:avLst/>
              </a:prstGeom>
              <a:blipFill>
                <a:blip r:embed="rId3"/>
                <a:stretch>
                  <a:fillRect l="-22067" t="-23901" b="-45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43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0156"/>
            <a:ext cx="120867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645263" y="1489878"/>
                <a:ext cx="2331494" cy="43397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3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3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263" y="1489878"/>
                <a:ext cx="2331494" cy="43397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02370" y="2225229"/>
                <a:ext cx="6270849" cy="3496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6600" dirty="0"/>
                          <m:t>(</m:t>
                        </m:r>
                        <m:f>
                          <m:fPr>
                            <m:ctrlPr>
                              <a:rPr lang="en-GB" sz="16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600" dirty="0"/>
                          <m:t>)</m:t>
                        </m:r>
                      </m:e>
                      <m:sup>
                        <m:r>
                          <a:rPr lang="en-US" sz="166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600" dirty="0"/>
                  <a:t> =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370" y="2225229"/>
                <a:ext cx="6270849" cy="3496791"/>
              </a:xfrm>
              <a:prstGeom prst="rect">
                <a:avLst/>
              </a:prstGeom>
              <a:blipFill>
                <a:blip r:embed="rId3"/>
                <a:stretch>
                  <a:fillRect t="-7317" r="-8463" b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13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0156"/>
            <a:ext cx="120867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645263" y="1489878"/>
                <a:ext cx="2331494" cy="43397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3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3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3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263" y="1489878"/>
                <a:ext cx="2331494" cy="4339778"/>
              </a:xfrm>
              <a:prstGeom prst="rect">
                <a:avLst/>
              </a:prstGeom>
              <a:blipFill>
                <a:blip r:embed="rId2"/>
                <a:stretch>
                  <a:fillRect r="-24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92770" y="1910815"/>
                <a:ext cx="6606101" cy="3704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6600" dirty="0"/>
                          <m:t>(</m:t>
                        </m:r>
                        <m:f>
                          <m:fPr>
                            <m:ctrlPr>
                              <a:rPr lang="en-GB" sz="16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6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6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600" dirty="0"/>
                          <m:t>)</m:t>
                        </m:r>
                      </m:e>
                      <m:sup>
                        <m:r>
                          <a:rPr lang="en-US" sz="166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600" dirty="0"/>
                  <a:t> =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70" y="1910815"/>
                <a:ext cx="6606101" cy="3704732"/>
              </a:xfrm>
              <a:prstGeom prst="rect">
                <a:avLst/>
              </a:prstGeom>
              <a:blipFill>
                <a:blip r:embed="rId3"/>
                <a:stretch>
                  <a:fillRect t="-1151" r="-16436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91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1837" y="458613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175066" y="2671401"/>
                <a:ext cx="2507776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066" y="2671401"/>
                <a:ext cx="2507776" cy="26468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95600" y="1812468"/>
                <a:ext cx="3984172" cy="42492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38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3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12468"/>
                <a:ext cx="3984172" cy="42492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33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965" y="344313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115194" y="2557101"/>
                <a:ext cx="3405848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194" y="2557101"/>
                <a:ext cx="3405848" cy="26468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04355" y="1589311"/>
                <a:ext cx="4577443" cy="42492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GB" sz="138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3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355" y="1589311"/>
                <a:ext cx="4577443" cy="42492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07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708" y="360642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218609" y="2665958"/>
                <a:ext cx="3574577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609" y="2665958"/>
                <a:ext cx="3574577" cy="26468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30828" y="1605640"/>
                <a:ext cx="5170713" cy="44492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38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3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828" y="1605640"/>
                <a:ext cx="5170713" cy="44492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9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6394" y="360642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218609" y="1942058"/>
                <a:ext cx="4015448" cy="40681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3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3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3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3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13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3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3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609" y="1942058"/>
                <a:ext cx="4015448" cy="40681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5514" y="1605640"/>
                <a:ext cx="5170713" cy="44492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1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38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3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514" y="1605640"/>
                <a:ext cx="5170713" cy="44492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44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1837" y="458613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708571" y="2170658"/>
                <a:ext cx="3171805" cy="3405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15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1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5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15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15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15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3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71" y="2170658"/>
                <a:ext cx="3171805" cy="34054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1757" y="1981197"/>
                <a:ext cx="8305800" cy="37077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5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1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5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GB" sz="11500" b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11500" b="1" dirty="0">
                              <a:solidFill>
                                <a:prstClr val="black"/>
                              </a:solidFill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GB" sz="11500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  <m:r>
                            <a:rPr lang="en-GB" sz="115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11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5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11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5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r>
                                <a:rPr lang="en-GB" sz="115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15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15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57" y="1981197"/>
                <a:ext cx="8305800" cy="37077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73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27393" y="606843"/>
                <a:ext cx="4764266" cy="55056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4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4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3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4000" baseline="5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393" y="606843"/>
                <a:ext cx="4764266" cy="55056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2613629" y="2786743"/>
            <a:ext cx="1606453" cy="111436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175" y="769535"/>
            <a:ext cx="21093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</a:rPr>
              <a:t>Base Value</a:t>
            </a:r>
          </a:p>
        </p:txBody>
      </p:sp>
      <p:cxnSp>
        <p:nvCxnSpPr>
          <p:cNvPr id="9" name="Straight Arrow Connector 8"/>
          <p:cNvCxnSpPr>
            <a:stCxn id="10" idx="1"/>
          </p:cNvCxnSpPr>
          <p:nvPr/>
        </p:nvCxnSpPr>
        <p:spPr>
          <a:xfrm flipH="1" flipV="1">
            <a:off x="8120743" y="3423558"/>
            <a:ext cx="1506172" cy="147597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626915" y="3837707"/>
            <a:ext cx="23247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Index</a:t>
            </a:r>
          </a:p>
          <a:p>
            <a:r>
              <a:rPr lang="en-GB" sz="6600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15562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7988" y="2599381"/>
            <a:ext cx="992290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500" b="1" i="1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GB" sz="9600" b="0" i="0" u="none" strike="noStrike" dirty="0">
                <a:solidFill>
                  <a:srgbClr val="0100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+mn-ea"/>
              </a:rPr>
              <a:t>×</a:t>
            </a:r>
            <a:r>
              <a:rPr lang="en-GB" sz="9600" b="0" i="0" u="none" strike="noStrike" dirty="0">
                <a:solidFill>
                  <a:srgbClr val="0100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1500" b="1" i="1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GB" sz="9600" b="0" i="0" u="none" strike="noStrike" dirty="0">
                <a:solidFill>
                  <a:srgbClr val="0100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+mn-ea"/>
              </a:rPr>
              <a:t>×</a:t>
            </a:r>
            <a:r>
              <a:rPr lang="en-GB" sz="9600" b="0" i="0" u="none" strike="noStrike" dirty="0">
                <a:solidFill>
                  <a:srgbClr val="0100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1500" b="1" i="1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GB" sz="9600" b="0" i="0" u="none" strike="noStrike" dirty="0">
                <a:solidFill>
                  <a:srgbClr val="0100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+mn-ea"/>
              </a:rPr>
              <a:t>×</a:t>
            </a:r>
            <a:r>
              <a:rPr lang="en-GB" sz="9600" b="0" i="0" u="none" strike="noStrike" dirty="0">
                <a:solidFill>
                  <a:srgbClr val="0100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1500" b="1" i="1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GB" sz="9600" b="0" i="0" u="none" strike="noStrike" dirty="0">
                <a:solidFill>
                  <a:srgbClr val="0100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+mn-ea"/>
              </a:rPr>
              <a:t>×</a:t>
            </a:r>
            <a:r>
              <a:rPr lang="en-GB" sz="9600" b="0" i="0" u="none" strike="noStrike" dirty="0">
                <a:solidFill>
                  <a:srgbClr val="01006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1500" b="1" i="1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en-GB" sz="9600" b="0" i="1" u="none" strike="noStrike" dirty="0">
                <a:solidFill>
                  <a:srgbClr val="0100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sz="9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</a:t>
            </a:r>
            <a:endParaRPr lang="en-GB" sz="9600" dirty="0"/>
          </a:p>
        </p:txBody>
      </p:sp>
      <p:sp>
        <p:nvSpPr>
          <p:cNvPr id="14" name="Rectangle 13"/>
          <p:cNvSpPr/>
          <p:nvPr/>
        </p:nvSpPr>
        <p:spPr>
          <a:xfrm>
            <a:off x="809051" y="551142"/>
            <a:ext cx="107951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r>
              <a:rPr lang="en-GB" sz="8000" b="1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65493" y="2599381"/>
            <a:ext cx="1338828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5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GB" sz="96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3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9051" y="551142"/>
            <a:ext cx="107951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8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76317" y="2414323"/>
                <a:ext cx="7652288" cy="2675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60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600" b="0" i="1" u="none" strike="noStrike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11500" i="0" u="none" strike="noStrike" dirty="0">
                    <a:solidFill>
                      <a:schemeClr val="tx1"/>
                    </a:solidFill>
                    <a:effectLst/>
                    <a:latin typeface="+mn-ea"/>
                  </a:rPr>
                  <a:t>×</a:t>
                </a:r>
                <a:r>
                  <a:rPr lang="en-GB" sz="1660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60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600" b="0" i="1" u="none" strike="noStrike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600" i="0" u="none" strike="noStrike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=</a:t>
                </a:r>
                <a:endParaRPr lang="en-GB" sz="1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317" y="2414323"/>
                <a:ext cx="7652288" cy="2675732"/>
              </a:xfrm>
              <a:prstGeom prst="rect">
                <a:avLst/>
              </a:prstGeom>
              <a:blipFill>
                <a:blip r:embed="rId2"/>
                <a:stretch>
                  <a:fillRect t="-20501" r="-14343" b="-45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9284394" y="2414323"/>
            <a:ext cx="1848583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i="1" dirty="0">
                <a:latin typeface="Times New Roman" panose="02020603050405020304" pitchFamily="18" charset="0"/>
              </a:rPr>
              <a:t>x</a:t>
            </a:r>
            <a:r>
              <a:rPr lang="en-GB" sz="16600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8</a:t>
            </a:r>
            <a:endParaRPr lang="en-GB" sz="1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03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9051" y="551142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753259" y="2365337"/>
                <a:ext cx="6612644" cy="2646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60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600" b="0" i="1" u="none" strike="noStrike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600" b="0" i="1" u="none" strike="noStrike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11500" i="0" u="none" strike="noStrike" dirty="0">
                    <a:solidFill>
                      <a:schemeClr val="tx1"/>
                    </a:solidFill>
                    <a:effectLst/>
                    <a:latin typeface="+mn-ea"/>
                  </a:rPr>
                  <a:t>×</a:t>
                </a:r>
                <a:r>
                  <a:rPr lang="en-GB" sz="16600" i="0" u="none" strike="noStrike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600" i="1" u="none" strike="noStrike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600" i="0" u="none" strike="noStrike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=</a:t>
                </a:r>
                <a:endParaRPr lang="en-GB" sz="1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259" y="2365337"/>
                <a:ext cx="6612644" cy="2646878"/>
              </a:xfrm>
              <a:prstGeom prst="rect">
                <a:avLst/>
              </a:prstGeom>
              <a:blipFill>
                <a:blip r:embed="rId2"/>
                <a:stretch>
                  <a:fillRect t="-21889" r="-16882" b="-458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870736" y="2365337"/>
            <a:ext cx="1848583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i="1" dirty="0">
                <a:latin typeface="Times New Roman" panose="02020603050405020304" pitchFamily="18" charset="0"/>
              </a:rPr>
              <a:t>x</a:t>
            </a:r>
            <a:r>
              <a:rPr lang="en-GB" sz="16600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8</a:t>
            </a:r>
            <a:endParaRPr lang="en-GB" sz="1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9051" y="551142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09601" y="2377864"/>
                <a:ext cx="7838621" cy="2675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600" i="1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6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16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600" b="0" i="1" u="none" strike="noStrike" dirty="0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3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01" y="2377864"/>
                <a:ext cx="7838621" cy="2675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598593" y="2406718"/>
            <a:ext cx="2568332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i="1" dirty="0">
                <a:latin typeface="Times New Roman" panose="02020603050405020304" pitchFamily="18" charset="0"/>
              </a:rPr>
              <a:t>x</a:t>
            </a:r>
            <a:r>
              <a:rPr lang="en-GB" sz="16600" baseline="30000" dirty="0">
                <a:latin typeface="Calibri" panose="020F0502020204030204" pitchFamily="34" charset="0"/>
              </a:rPr>
              <a:t>10</a:t>
            </a:r>
            <a:endParaRPr lang="en-GB" sz="16600" dirty="0"/>
          </a:p>
        </p:txBody>
      </p:sp>
    </p:spTree>
    <p:extLst>
      <p:ext uri="{BB962C8B-B14F-4D97-AF65-F5344CB8AC3E}">
        <p14:creationId xmlns:p14="http://schemas.microsoft.com/office/powerpoint/2010/main" val="304530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9051" y="551142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32392" y="2731648"/>
                <a:ext cx="7475437" cy="1882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15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1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5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1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nor/>
                      </m:rPr>
                      <a:rPr lang="en-GB" sz="115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1500" b="1" dirty="0">
                        <a:solidFill>
                          <a:prstClr val="black"/>
                        </a:solidFill>
                      </a:rPr>
                      <m:t>×</m:t>
                    </m:r>
                    <m:r>
                      <m:rPr>
                        <m:nor/>
                      </m:rPr>
                      <a:rPr lang="en-GB" sz="11500" b="0" i="0" dirty="0" smtClean="0">
                        <a:solidFill>
                          <a:prstClr val="black"/>
                        </a:solidFill>
                      </a:rPr>
                      <m:t> </m:t>
                    </m:r>
                    <m:r>
                      <a:rPr lang="en-GB" sz="115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GB" sz="11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5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15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11500" i="0" u="none" strike="noStrike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=</a:t>
                </a:r>
                <a:endParaRPr lang="en-GB" sz="1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392" y="2731648"/>
                <a:ext cx="7475437" cy="1882054"/>
              </a:xfrm>
              <a:prstGeom prst="rect">
                <a:avLst/>
              </a:prstGeom>
              <a:blipFill>
                <a:blip r:embed="rId2"/>
                <a:stretch>
                  <a:fillRect t="-19417" r="-8320" b="-44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065191" y="2751654"/>
                <a:ext cx="3700885" cy="1862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5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15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11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15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15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191" y="2751654"/>
                <a:ext cx="3700885" cy="1862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33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9051" y="551142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9492" y="2751654"/>
                <a:ext cx="8210222" cy="1882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15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11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5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1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m:rPr>
                        <m:nor/>
                      </m:rPr>
                      <a:rPr lang="en-GB" sz="1150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1500" dirty="0">
                        <a:solidFill>
                          <a:prstClr val="black"/>
                        </a:solidFill>
                      </a:rPr>
                      <m:t>×</m:t>
                    </m:r>
                    <m:r>
                      <m:rPr>
                        <m:nor/>
                      </m:rPr>
                      <a:rPr lang="en-GB" sz="11500" i="0" dirty="0" smtClean="0">
                        <a:solidFill>
                          <a:prstClr val="black"/>
                        </a:solidFill>
                      </a:rPr>
                      <m:t> </m:t>
                    </m:r>
                    <m:r>
                      <a:rPr lang="en-GB" sz="115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GB" sz="11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5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1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11500" i="0" u="none" strike="noStrike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=</a:t>
                </a:r>
                <a:endParaRPr lang="en-GB" sz="115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92" y="2751654"/>
                <a:ext cx="8210222" cy="1882054"/>
              </a:xfrm>
              <a:prstGeom prst="rect">
                <a:avLst/>
              </a:prstGeom>
              <a:blipFill>
                <a:blip r:embed="rId2"/>
                <a:stretch>
                  <a:fillRect t="-19417" r="-8092" b="-44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556172" y="2784382"/>
                <a:ext cx="3389519" cy="1902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5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  <m:sSup>
                        <m:sSupPr>
                          <m:ctrlPr>
                            <a:rPr lang="en-GB" sz="11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15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15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6172" y="2784382"/>
                <a:ext cx="3389519" cy="19020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58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09051" y="551142"/>
            <a:ext cx="107951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Simplify</a:t>
            </a:r>
            <a:endParaRPr lang="en-GB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09602" y="2377864"/>
                <a:ext cx="7192041" cy="2239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3800" i="1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3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3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3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3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13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3800" b="0" i="1" u="none" strike="noStrike" dirty="0" smtClean="0">
                              <a:solidFill>
                                <a:srgbClr val="0000FF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3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9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02" y="2377864"/>
                <a:ext cx="7192041" cy="22399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7912793" y="2239891"/>
            <a:ext cx="363272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dirty="0">
                <a:solidFill>
                  <a:srgbClr val="00B050"/>
                </a:solidFill>
              </a:rPr>
              <a:t>4</a:t>
            </a:r>
            <a:r>
              <a:rPr lang="en-GB" sz="16600" i="1" dirty="0">
                <a:latin typeface="Times New Roman" panose="02020603050405020304" pitchFamily="18" charset="0"/>
              </a:rPr>
              <a:t>x</a:t>
            </a:r>
            <a:r>
              <a:rPr lang="en-GB" sz="16600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10</a:t>
            </a:r>
            <a:endParaRPr lang="en-GB" sz="1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0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98</Words>
  <Application>Microsoft Office PowerPoint</Application>
  <PresentationFormat>Widescreen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30</cp:revision>
  <dcterms:created xsi:type="dcterms:W3CDTF">2016-02-26T19:30:36Z</dcterms:created>
  <dcterms:modified xsi:type="dcterms:W3CDTF">2023-09-20T06:56:07Z</dcterms:modified>
</cp:coreProperties>
</file>