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0" r:id="rId3"/>
    <p:sldId id="256" r:id="rId4"/>
    <p:sldId id="258" r:id="rId5"/>
    <p:sldId id="260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CCFF"/>
    <a:srgbClr val="CC66FF"/>
    <a:srgbClr val="CC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71363-3245-49F2-B5C3-42EADAAE2B88}" v="2" dt="2021-10-10T11:02:42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87" d="100"/>
          <a:sy n="87" d="100"/>
        </p:scale>
        <p:origin x="6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FBA71363-3245-49F2-B5C3-42EADAAE2B88}"/>
    <pc:docChg chg="custSel addSld modSld modMainMaster modNotesMaster">
      <pc:chgData name="Stewart Gale" userId="3647ddd2-6040-41ae-a96d-232c23482af8" providerId="ADAL" clId="{FBA71363-3245-49F2-B5C3-42EADAAE2B88}" dt="2021-10-10T11:03:47.431" v="35" actId="1076"/>
      <pc:docMkLst>
        <pc:docMk/>
      </pc:docMkLst>
      <pc:sldChg chg="modSp modNotes">
        <pc:chgData name="Stewart Gale" userId="3647ddd2-6040-41ae-a96d-232c23482af8" providerId="ADAL" clId="{FBA71363-3245-49F2-B5C3-42EADAAE2B88}" dt="2021-10-10T11:02:33.967" v="0"/>
        <pc:sldMkLst>
          <pc:docMk/>
          <pc:sldMk cId="1145492811" sldId="256"/>
        </pc:sldMkLst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9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0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1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3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5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6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7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19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0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1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3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5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6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7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29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145492811" sldId="256"/>
            <ac:spMk id="30" creationId="{00000000-0000-0000-0000-000000000000}"/>
          </ac:spMkLst>
        </pc:spChg>
        <pc:cxnChg chg="mod">
          <ac:chgData name="Stewart Gale" userId="3647ddd2-6040-41ae-a96d-232c23482af8" providerId="ADAL" clId="{FBA71363-3245-49F2-B5C3-42EADAAE2B88}" dt="2021-10-10T11:02:33.967" v="0"/>
          <ac:cxnSpMkLst>
            <pc:docMk/>
            <pc:sldMk cId="1145492811" sldId="256"/>
            <ac:cxnSpMk id="5" creationId="{00000000-0000-0000-0000-000000000000}"/>
          </ac:cxnSpMkLst>
        </pc:cxnChg>
        <pc:cxnChg chg="mod">
          <ac:chgData name="Stewart Gale" userId="3647ddd2-6040-41ae-a96d-232c23482af8" providerId="ADAL" clId="{FBA71363-3245-49F2-B5C3-42EADAAE2B88}" dt="2021-10-10T11:02:33.967" v="0"/>
          <ac:cxnSpMkLst>
            <pc:docMk/>
            <pc:sldMk cId="1145492811" sldId="256"/>
            <ac:cxnSpMk id="6" creationId="{00000000-0000-0000-0000-000000000000}"/>
          </ac:cxnSpMkLst>
        </pc:cxnChg>
      </pc:sldChg>
      <pc:sldChg chg="modSp modNotes">
        <pc:chgData name="Stewart Gale" userId="3647ddd2-6040-41ae-a96d-232c23482af8" providerId="ADAL" clId="{FBA71363-3245-49F2-B5C3-42EADAAE2B88}" dt="2021-10-10T11:02:33.967" v="0"/>
        <pc:sldMkLst>
          <pc:docMk/>
          <pc:sldMk cId="2192318521" sldId="258"/>
        </pc:sldMkLst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5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7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9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11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1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13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1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15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192318521" sldId="258"/>
            <ac:spMk id="16" creationId="{00000000-0000-0000-0000-000000000000}"/>
          </ac:spMkLst>
        </pc:spChg>
        <pc:picChg chg="mod">
          <ac:chgData name="Stewart Gale" userId="3647ddd2-6040-41ae-a96d-232c23482af8" providerId="ADAL" clId="{FBA71363-3245-49F2-B5C3-42EADAAE2B88}" dt="2021-10-10T11:02:33.967" v="0"/>
          <ac:picMkLst>
            <pc:docMk/>
            <pc:sldMk cId="2192318521" sldId="258"/>
            <ac:picMk id="2050" creationId="{00000000-0000-0000-0000-000000000000}"/>
          </ac:picMkLst>
        </pc:picChg>
        <pc:picChg chg="mod">
          <ac:chgData name="Stewart Gale" userId="3647ddd2-6040-41ae-a96d-232c23482af8" providerId="ADAL" clId="{FBA71363-3245-49F2-B5C3-42EADAAE2B88}" dt="2021-10-10T11:02:33.967" v="0"/>
          <ac:picMkLst>
            <pc:docMk/>
            <pc:sldMk cId="2192318521" sldId="258"/>
            <ac:picMk id="2051" creationId="{00000000-0000-0000-0000-000000000000}"/>
          </ac:picMkLst>
        </pc:picChg>
      </pc:sldChg>
      <pc:sldChg chg="modSp modNotes">
        <pc:chgData name="Stewart Gale" userId="3647ddd2-6040-41ae-a96d-232c23482af8" providerId="ADAL" clId="{FBA71363-3245-49F2-B5C3-42EADAAE2B88}" dt="2021-10-10T11:02:33.967" v="0"/>
        <pc:sldMkLst>
          <pc:docMk/>
          <pc:sldMk cId="1785347920" sldId="260"/>
        </pc:sldMkLst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9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0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1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3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5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16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2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29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30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47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51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53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6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68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70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71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1785347920" sldId="260"/>
            <ac:spMk id="72" creationId="{00000000-0000-0000-0000-000000000000}"/>
          </ac:spMkLst>
        </pc:spChg>
        <pc:cxnChg chg="mod">
          <ac:chgData name="Stewart Gale" userId="3647ddd2-6040-41ae-a96d-232c23482af8" providerId="ADAL" clId="{FBA71363-3245-49F2-B5C3-42EADAAE2B88}" dt="2021-10-10T11:02:33.967" v="0"/>
          <ac:cxnSpMkLst>
            <pc:docMk/>
            <pc:sldMk cId="1785347920" sldId="260"/>
            <ac:cxnSpMk id="5" creationId="{00000000-0000-0000-0000-000000000000}"/>
          </ac:cxnSpMkLst>
        </pc:cxnChg>
        <pc:cxnChg chg="mod">
          <ac:chgData name="Stewart Gale" userId="3647ddd2-6040-41ae-a96d-232c23482af8" providerId="ADAL" clId="{FBA71363-3245-49F2-B5C3-42EADAAE2B88}" dt="2021-10-10T11:02:33.967" v="0"/>
          <ac:cxnSpMkLst>
            <pc:docMk/>
            <pc:sldMk cId="1785347920" sldId="260"/>
            <ac:cxnSpMk id="6" creationId="{00000000-0000-0000-0000-000000000000}"/>
          </ac:cxnSpMkLst>
        </pc:cxnChg>
      </pc:sldChg>
      <pc:sldChg chg="delSp modSp mod">
        <pc:chgData name="Stewart Gale" userId="3647ddd2-6040-41ae-a96d-232c23482af8" providerId="ADAL" clId="{FBA71363-3245-49F2-B5C3-42EADAAE2B88}" dt="2021-10-10T11:03:30.464" v="25" actId="1076"/>
        <pc:sldMkLst>
          <pc:docMk/>
          <pc:sldMk cId="670192329" sldId="267"/>
        </pc:sldMkLst>
        <pc:spChg chg="del mod">
          <ac:chgData name="Stewart Gale" userId="3647ddd2-6040-41ae-a96d-232c23482af8" providerId="ADAL" clId="{FBA71363-3245-49F2-B5C3-42EADAAE2B88}" dt="2021-10-10T11:02:45.347" v="2" actId="478"/>
          <ac:spMkLst>
            <pc:docMk/>
            <pc:sldMk cId="670192329" sldId="267"/>
            <ac:spMk id="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3:30.464" v="25" actId="1076"/>
          <ac:spMkLst>
            <pc:docMk/>
            <pc:sldMk cId="670192329" sldId="267"/>
            <ac:spMk id="5" creationId="{00000000-0000-0000-0000-000000000000}"/>
          </ac:spMkLst>
        </pc:spChg>
        <pc:picChg chg="del mod">
          <ac:chgData name="Stewart Gale" userId="3647ddd2-6040-41ae-a96d-232c23482af8" providerId="ADAL" clId="{FBA71363-3245-49F2-B5C3-42EADAAE2B88}" dt="2021-10-10T11:02:56.355" v="9" actId="478"/>
          <ac:picMkLst>
            <pc:docMk/>
            <pc:sldMk cId="670192329" sldId="267"/>
            <ac:picMk id="3" creationId="{00000000-0000-0000-0000-000000000000}"/>
          </ac:picMkLst>
        </pc:picChg>
      </pc:sldChg>
      <pc:sldChg chg="modSp">
        <pc:chgData name="Stewart Gale" userId="3647ddd2-6040-41ae-a96d-232c23482af8" providerId="ADAL" clId="{FBA71363-3245-49F2-B5C3-42EADAAE2B88}" dt="2021-10-10T11:02:33.967" v="0"/>
        <pc:sldMkLst>
          <pc:docMk/>
          <pc:sldMk cId="2899108778" sldId="268"/>
        </pc:sldMkLst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2899108778" sldId="268"/>
            <ac:spMk id="5" creationId="{00000000-0000-0000-0000-000000000000}"/>
          </ac:spMkLst>
        </pc:spChg>
        <pc:picChg chg="mod">
          <ac:chgData name="Stewart Gale" userId="3647ddd2-6040-41ae-a96d-232c23482af8" providerId="ADAL" clId="{FBA71363-3245-49F2-B5C3-42EADAAE2B88}" dt="2021-10-10T11:02:33.967" v="0"/>
          <ac:picMkLst>
            <pc:docMk/>
            <pc:sldMk cId="2899108778" sldId="268"/>
            <ac:picMk id="4" creationId="{00000000-0000-0000-0000-000000000000}"/>
          </ac:picMkLst>
        </pc:picChg>
      </pc:sldChg>
      <pc:sldChg chg="modSp">
        <pc:chgData name="Stewart Gale" userId="3647ddd2-6040-41ae-a96d-232c23482af8" providerId="ADAL" clId="{FBA71363-3245-49F2-B5C3-42EADAAE2B88}" dt="2021-10-10T11:02:33.967" v="0"/>
        <pc:sldMkLst>
          <pc:docMk/>
          <pc:sldMk cId="437228297" sldId="269"/>
        </pc:sldMkLst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k cId="437228297" sldId="269"/>
            <ac:spMk id="5" creationId="{00000000-0000-0000-0000-000000000000}"/>
          </ac:spMkLst>
        </pc:spChg>
        <pc:picChg chg="mod">
          <ac:chgData name="Stewart Gale" userId="3647ddd2-6040-41ae-a96d-232c23482af8" providerId="ADAL" clId="{FBA71363-3245-49F2-B5C3-42EADAAE2B88}" dt="2021-10-10T11:02:33.967" v="0"/>
          <ac:picMkLst>
            <pc:docMk/>
            <pc:sldMk cId="437228297" sldId="269"/>
            <ac:picMk id="4" creationId="{00000000-0000-0000-0000-000000000000}"/>
          </ac:picMkLst>
        </pc:picChg>
      </pc:sldChg>
      <pc:sldChg chg="delSp modSp add mod">
        <pc:chgData name="Stewart Gale" userId="3647ddd2-6040-41ae-a96d-232c23482af8" providerId="ADAL" clId="{FBA71363-3245-49F2-B5C3-42EADAAE2B88}" dt="2021-10-10T11:03:47.431" v="35" actId="1076"/>
        <pc:sldMkLst>
          <pc:docMk/>
          <pc:sldMk cId="2055869133" sldId="270"/>
        </pc:sldMkLst>
        <pc:spChg chg="mod">
          <ac:chgData name="Stewart Gale" userId="3647ddd2-6040-41ae-a96d-232c23482af8" providerId="ADAL" clId="{FBA71363-3245-49F2-B5C3-42EADAAE2B88}" dt="2021-10-10T11:03:41.814" v="32" actId="404"/>
          <ac:spMkLst>
            <pc:docMk/>
            <pc:sldMk cId="2055869133" sldId="270"/>
            <ac:spMk id="4" creationId="{00000000-0000-0000-0000-000000000000}"/>
          </ac:spMkLst>
        </pc:spChg>
        <pc:spChg chg="del">
          <ac:chgData name="Stewart Gale" userId="3647ddd2-6040-41ae-a96d-232c23482af8" providerId="ADAL" clId="{FBA71363-3245-49F2-B5C3-42EADAAE2B88}" dt="2021-10-10T11:03:33.485" v="26" actId="478"/>
          <ac:spMkLst>
            <pc:docMk/>
            <pc:sldMk cId="2055869133" sldId="270"/>
            <ac:spMk id="5" creationId="{00000000-0000-0000-0000-000000000000}"/>
          </ac:spMkLst>
        </pc:spChg>
        <pc:picChg chg="mod">
          <ac:chgData name="Stewart Gale" userId="3647ddd2-6040-41ae-a96d-232c23482af8" providerId="ADAL" clId="{FBA71363-3245-49F2-B5C3-42EADAAE2B88}" dt="2021-10-10T11:03:47.431" v="35" actId="1076"/>
          <ac:picMkLst>
            <pc:docMk/>
            <pc:sldMk cId="2055869133" sldId="270"/>
            <ac:picMk id="3" creationId="{00000000-0000-0000-0000-000000000000}"/>
          </ac:picMkLst>
        </pc:picChg>
      </pc:sldChg>
      <pc:sldMasterChg chg="modSp modSldLayout">
        <pc:chgData name="Stewart Gale" userId="3647ddd2-6040-41ae-a96d-232c23482af8" providerId="ADAL" clId="{FBA71363-3245-49F2-B5C3-42EADAAE2B88}" dt="2021-10-10T11:02:33.967" v="0"/>
        <pc:sldMasterMkLst>
          <pc:docMk/>
          <pc:sldMasterMk cId="377108447" sldId="2147483648"/>
        </pc:sldMasterMkLst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asterMk cId="377108447" sldId="2147483648"/>
            <ac:spMk id="2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asterMk cId="377108447" sldId="2147483648"/>
            <ac:spMk id="3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asterMk cId="377108447" sldId="2147483648"/>
            <ac:spMk id="4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asterMk cId="377108447" sldId="2147483648"/>
            <ac:spMk id="5" creationId="{00000000-0000-0000-0000-000000000000}"/>
          </ac:spMkLst>
        </pc:spChg>
        <pc:spChg chg="mod">
          <ac:chgData name="Stewart Gale" userId="3647ddd2-6040-41ae-a96d-232c23482af8" providerId="ADAL" clId="{FBA71363-3245-49F2-B5C3-42EADAAE2B88}" dt="2021-10-10T11:02:33.967" v="0"/>
          <ac:spMkLst>
            <pc:docMk/>
            <pc:sldMasterMk cId="377108447" sldId="2147483648"/>
            <ac:spMk id="6" creationId="{00000000-0000-0000-0000-000000000000}"/>
          </ac:spMkLst>
        </pc:sp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911972156" sldId="2147483649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911972156" sldId="214748364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911972156" sldId="2147483649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1289839748" sldId="2147483651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1289839748" sldId="2147483651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1289839748" sldId="2147483651"/>
              <ac:spMk id="3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4035491540" sldId="2147483652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4035491540" sldId="2147483652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4035491540" sldId="2147483652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2283110315" sldId="2147483653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283110315" sldId="2147483653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283110315" sldId="2147483653"/>
              <ac:spMk id="4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283110315" sldId="2147483653"/>
              <ac:spMk id="5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283110315" sldId="2147483653"/>
              <ac:spMk id="6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2523158624" sldId="2147483656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523158624" sldId="2147483656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523158624" sldId="2147483656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523158624" sldId="2147483656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4096214778" sldId="2147483657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4096214778" sldId="2147483657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4096214778" sldId="2147483657"/>
              <ac:spMk id="3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4096214778" sldId="2147483657"/>
              <ac:spMk id="4" creationId="{00000000-0000-0000-0000-000000000000}"/>
            </ac:spMkLst>
          </pc:spChg>
        </pc:sldLayoutChg>
        <pc:sldLayoutChg chg="modSp">
          <pc:chgData name="Stewart Gale" userId="3647ddd2-6040-41ae-a96d-232c23482af8" providerId="ADAL" clId="{FBA71363-3245-49F2-B5C3-42EADAAE2B88}" dt="2021-10-10T11:02:33.967" v="0"/>
          <pc:sldLayoutMkLst>
            <pc:docMk/>
            <pc:sldMasterMk cId="377108447" sldId="2147483648"/>
            <pc:sldLayoutMk cId="2615476765" sldId="2147483659"/>
          </pc:sldLayoutMkLst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615476765" sldId="2147483659"/>
              <ac:spMk id="2" creationId="{00000000-0000-0000-0000-000000000000}"/>
            </ac:spMkLst>
          </pc:spChg>
          <pc:spChg chg="mod">
            <ac:chgData name="Stewart Gale" userId="3647ddd2-6040-41ae-a96d-232c23482af8" providerId="ADAL" clId="{FBA71363-3245-49F2-B5C3-42EADAAE2B88}" dt="2021-10-10T11:02:33.967" v="0"/>
            <ac:spMkLst>
              <pc:docMk/>
              <pc:sldMasterMk cId="377108447" sldId="2147483648"/>
              <pc:sldLayoutMk cId="2615476765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FBD41-4EC7-498D-AE13-6700EAFD7063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D5E75-7F3A-4EB7-BC03-B340B46A3D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8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graph is misleading because it suggests that sales have increased</a:t>
            </a:r>
            <a:r>
              <a:rPr lang="en-US" baseline="0" dirty="0"/>
              <a:t> significantly over a five year period. In reality they have only increased by 70 units, which is not much given that they are selling thousands.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5E75-7F3A-4EB7-BC03-B340B46A3D9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7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False.</a:t>
            </a:r>
            <a:r>
              <a:rPr lang="en-US" baseline="0" dirty="0"/>
              <a:t> We cannot make this conclusion from these graphs because we don’t know the totals. There might be 10 boys in total, making roughly 5 aged 15, but 100 girls, 30 of which are 15. It only tells us the proportion of 15 year olds.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5E75-7F3A-4EB7-BC03-B340B46A3D9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2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scale on  the vertical axis is not linear, so even</a:t>
            </a:r>
            <a:r>
              <a:rPr lang="en-US" baseline="0" dirty="0"/>
              <a:t> though the green bar is twice as big as the purple bar, it does not represent twice as many people.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5E75-7F3A-4EB7-BC03-B340B46A3D9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7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52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7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9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3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9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1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9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15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21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CF8E7-A268-4C1B-92AF-87E462914F5A}" type="datetimeFigureOut">
              <a:rPr lang="en-GB" smtClean="0"/>
              <a:pPr/>
              <a:t>10/10/2021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B3B8F-D6CF-487F-BB08-40595CC3FB5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676400"/>
            <a:ext cx="10820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10500" b="1" u="sng" dirty="0">
                <a:solidFill>
                  <a:srgbClr val="000000"/>
                </a:solidFill>
                <a:latin typeface="Arial" panose="020B0604020202020204" pitchFamily="34" charset="0"/>
              </a:rPr>
              <a:t>LO: Misleading Graphs</a:t>
            </a:r>
          </a:p>
        </p:txBody>
      </p:sp>
    </p:spTree>
    <p:extLst>
      <p:ext uri="{BB962C8B-B14F-4D97-AF65-F5344CB8AC3E}">
        <p14:creationId xmlns:p14="http://schemas.microsoft.com/office/powerpoint/2010/main" val="67019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f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8457"/>
            <a:ext cx="4572000" cy="5100943"/>
          </a:xfrm>
          <a:prstGeom prst="rect">
            <a:avLst/>
          </a:prstGeom>
          <a:solidFill>
            <a:srgbClr val="CC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" y="228600"/>
            <a:ext cx="1188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You must be very careful when reading information from a chart as often people and companies will deliberately mislead you.</a:t>
            </a:r>
          </a:p>
        </p:txBody>
      </p:sp>
    </p:spTree>
    <p:extLst>
      <p:ext uri="{BB962C8B-B14F-4D97-AF65-F5344CB8AC3E}">
        <p14:creationId xmlns:p14="http://schemas.microsoft.com/office/powerpoint/2010/main" val="205586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711624" y="982270"/>
            <a:ext cx="0" cy="5184576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711624" y="6166846"/>
            <a:ext cx="7192416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6948" y="551169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4300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056947" y="487070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4310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056950" y="424673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4320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56949" y="360574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4330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53078" y="29461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4340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053077" y="230516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4350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053080" y="16812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4360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053079" y="104021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4370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999657" y="62388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223793" y="623885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447929" y="623888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2002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672065" y="623888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2003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896201" y="62065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2004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9120337" y="62065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2005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2999656" y="5014401"/>
            <a:ext cx="652743" cy="1111478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210651" y="3747140"/>
            <a:ext cx="652743" cy="2376434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447927" y="3097014"/>
            <a:ext cx="652743" cy="3036024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672064" y="2039265"/>
            <a:ext cx="652743" cy="4086614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896201" y="1368577"/>
            <a:ext cx="652743" cy="4757303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9162588" y="1011750"/>
            <a:ext cx="652743" cy="5111825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8676" y="6419964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Year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1553100" y="305341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Sales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882677" y="94274"/>
            <a:ext cx="8706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True or False</a:t>
            </a:r>
            <a:r>
              <a:rPr lang="en-US" sz="4400" dirty="0"/>
              <a:t>: Sales are rising rapidly!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4549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5055" y="86025"/>
            <a:ext cx="8955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True or False:</a:t>
            </a:r>
            <a:br>
              <a:rPr lang="en-US" sz="4400" dirty="0"/>
            </a:br>
            <a:r>
              <a:rPr lang="en-US" sz="3600" dirty="0"/>
              <a:t>There are more 15 year old boys than girls. 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402" y="1970569"/>
            <a:ext cx="3990975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9647" y="3275692"/>
            <a:ext cx="131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year olds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75551" y="4715852"/>
            <a:ext cx="131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 year olds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11455" y="3091026"/>
            <a:ext cx="131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 year olds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67440" y="3980523"/>
            <a:ext cx="659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 year olds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48" y="2006138"/>
            <a:ext cx="38195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501866" y="3268624"/>
            <a:ext cx="1318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 year olds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675600" y="4512621"/>
            <a:ext cx="826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 year olds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304444" y="2426130"/>
            <a:ext cx="742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18 year olds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770880" y="3637956"/>
            <a:ext cx="659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 year olds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747584" y="163680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Girls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895610" y="1636805"/>
            <a:ext cx="62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31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31436" y="56690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231435" y="50281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31438" y="44041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231437" y="37631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227566" y="310356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27565" y="2462571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227568" y="18386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227567" y="119761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735269" y="6396272"/>
            <a:ext cx="809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Horror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056601" y="5950030"/>
            <a:ext cx="159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Favourite</a:t>
            </a:r>
            <a:r>
              <a:rPr lang="en-US" dirty="0"/>
              <a:t> Films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864935" y="3210823"/>
            <a:ext cx="18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People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362201" y="86024"/>
            <a:ext cx="7848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True or False: </a:t>
            </a:r>
            <a:r>
              <a:rPr lang="en-US" sz="3600" dirty="0"/>
              <a:t>Twice as many people like Thriller</a:t>
            </a:r>
            <a:r>
              <a:rPr lang="en-GB" sz="3600" dirty="0"/>
              <a:t>’s than Romance films.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2744307" y="5853762"/>
            <a:ext cx="927066" cy="47139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855773" y="6412265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Comedy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5263748" y="639026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Action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6387533" y="6398471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Romance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7827293" y="6392443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Thriller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35269" y="1139674"/>
            <a:ext cx="0" cy="5184576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479685" y="3937135"/>
            <a:ext cx="838060" cy="2377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3959406" y="5212773"/>
            <a:ext cx="907629" cy="1101701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5234512" y="4588806"/>
            <a:ext cx="847470" cy="173634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7775829" y="1371601"/>
            <a:ext cx="904582" cy="4942873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735269" y="6324250"/>
            <a:ext cx="7192416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34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2" r="7727" b="7683"/>
          <a:stretch/>
        </p:blipFill>
        <p:spPr>
          <a:xfrm>
            <a:off x="1828800" y="1676401"/>
            <a:ext cx="8610600" cy="4757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221195"/>
            <a:ext cx="8991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Kings or West: </a:t>
            </a:r>
          </a:p>
          <a:p>
            <a:pPr algn="ctr"/>
            <a:r>
              <a:rPr lang="en-GB" sz="3600" dirty="0"/>
              <a:t>Which school had more students in the class?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910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" r="4284" b="9380"/>
          <a:stretch/>
        </p:blipFill>
        <p:spPr>
          <a:xfrm>
            <a:off x="1905000" y="1676400"/>
            <a:ext cx="8305800" cy="495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152400"/>
            <a:ext cx="85725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Company A or Company B:</a:t>
            </a:r>
          </a:p>
          <a:p>
            <a:pPr algn="ctr"/>
            <a:r>
              <a:rPr lang="en-GB" sz="3600" dirty="0"/>
              <a:t>Which company would you like to invest in?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722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280</Words>
  <Application>Microsoft Office PowerPoint</Application>
  <PresentationFormat>Widescreen</PresentationFormat>
  <Paragraphs>56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JANE HARKER</dc:creator>
  <cp:lastModifiedBy>Stewart Gale</cp:lastModifiedBy>
  <cp:revision>34</cp:revision>
  <dcterms:created xsi:type="dcterms:W3CDTF">2013-09-06T15:22:09Z</dcterms:created>
  <dcterms:modified xsi:type="dcterms:W3CDTF">2021-10-10T11:03:59Z</dcterms:modified>
</cp:coreProperties>
</file>