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2" r:id="rId2"/>
    <p:sldId id="256" r:id="rId3"/>
    <p:sldId id="261" r:id="rId4"/>
    <p:sldId id="262" r:id="rId5"/>
    <p:sldId id="264" r:id="rId6"/>
    <p:sldId id="260" r:id="rId7"/>
    <p:sldId id="286" r:id="rId8"/>
    <p:sldId id="268" r:id="rId9"/>
    <p:sldId id="257" r:id="rId10"/>
    <p:sldId id="279" r:id="rId11"/>
    <p:sldId id="280" r:id="rId12"/>
    <p:sldId id="290" r:id="rId13"/>
    <p:sldId id="285" r:id="rId14"/>
    <p:sldId id="287" r:id="rId15"/>
    <p:sldId id="288" r:id="rId16"/>
    <p:sldId id="289" r:id="rId17"/>
    <p:sldId id="270" r:id="rId18"/>
    <p:sldId id="271" r:id="rId19"/>
    <p:sldId id="272" r:id="rId20"/>
    <p:sldId id="281" r:id="rId21"/>
    <p:sldId id="2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64417-569D-48E8-9410-C785EFB086D0}" v="135" dt="2023-11-20T07:31:02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31064417-569D-48E8-9410-C785EFB086D0}"/>
    <pc:docChg chg="undo custSel addSld delSld modSld sldOrd">
      <pc:chgData name="Stewart Gale" userId="3647ddd2-6040-41ae-a96d-232c23482af8" providerId="ADAL" clId="{31064417-569D-48E8-9410-C785EFB086D0}" dt="2023-11-20T07:31:02.617" v="363" actId="20577"/>
      <pc:docMkLst>
        <pc:docMk/>
      </pc:docMkLst>
      <pc:sldChg chg="delSp modSp mod">
        <pc:chgData name="Stewart Gale" userId="3647ddd2-6040-41ae-a96d-232c23482af8" providerId="ADAL" clId="{31064417-569D-48E8-9410-C785EFB086D0}" dt="2023-11-13T10:57:54.671" v="216" actId="1076"/>
        <pc:sldMkLst>
          <pc:docMk/>
          <pc:sldMk cId="1675061109" sldId="256"/>
        </pc:sldMkLst>
        <pc:spChg chg="mod">
          <ac:chgData name="Stewart Gale" userId="3647ddd2-6040-41ae-a96d-232c23482af8" providerId="ADAL" clId="{31064417-569D-48E8-9410-C785EFB086D0}" dt="2021-12-19T09:48:36.513" v="27" actId="1076"/>
          <ac:spMkLst>
            <pc:docMk/>
            <pc:sldMk cId="1675061109" sldId="256"/>
            <ac:spMk id="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13T10:57:54.671" v="216" actId="1076"/>
          <ac:spMkLst>
            <pc:docMk/>
            <pc:sldMk cId="1675061109" sldId="256"/>
            <ac:spMk id="3" creationId="{00000000-0000-0000-0000-000000000000}"/>
          </ac:spMkLst>
        </pc:spChg>
        <pc:spChg chg="del mod">
          <ac:chgData name="Stewart Gale" userId="3647ddd2-6040-41ae-a96d-232c23482af8" providerId="ADAL" clId="{31064417-569D-48E8-9410-C785EFB086D0}" dt="2021-12-19T09:48:22.653" v="20" actId="478"/>
          <ac:spMkLst>
            <pc:docMk/>
            <pc:sldMk cId="1675061109" sldId="256"/>
            <ac:spMk id="5" creationId="{00000000-0000-0000-0000-000000000000}"/>
          </ac:spMkLst>
        </pc:spChg>
      </pc:sldChg>
      <pc:sldChg chg="ord">
        <pc:chgData name="Stewart Gale" userId="3647ddd2-6040-41ae-a96d-232c23482af8" providerId="ADAL" clId="{31064417-569D-48E8-9410-C785EFB086D0}" dt="2023-11-20T07:12:30.160" v="241"/>
        <pc:sldMkLst>
          <pc:docMk/>
          <pc:sldMk cId="574025049" sldId="257"/>
        </pc:sldMkLst>
      </pc:sldChg>
      <pc:sldChg chg="modAnim">
        <pc:chgData name="Stewart Gale" userId="3647ddd2-6040-41ae-a96d-232c23482af8" providerId="ADAL" clId="{31064417-569D-48E8-9410-C785EFB086D0}" dt="2023-11-20T07:12:09.980" v="238"/>
        <pc:sldMkLst>
          <pc:docMk/>
          <pc:sldMk cId="1264306357" sldId="260"/>
        </pc:sldMkLst>
      </pc:sldChg>
      <pc:sldChg chg="del">
        <pc:chgData name="Stewart Gale" userId="3647ddd2-6040-41ae-a96d-232c23482af8" providerId="ADAL" clId="{31064417-569D-48E8-9410-C785EFB086D0}" dt="2023-11-13T10:58:01.510" v="217" actId="47"/>
        <pc:sldMkLst>
          <pc:docMk/>
          <pc:sldMk cId="3575978546" sldId="263"/>
        </pc:sldMkLst>
      </pc:sldChg>
      <pc:sldChg chg="del">
        <pc:chgData name="Stewart Gale" userId="3647ddd2-6040-41ae-a96d-232c23482af8" providerId="ADAL" clId="{31064417-569D-48E8-9410-C785EFB086D0}" dt="2023-10-09T13:50:30.048" v="133" actId="47"/>
        <pc:sldMkLst>
          <pc:docMk/>
          <pc:sldMk cId="2103909020" sldId="265"/>
        </pc:sldMkLst>
      </pc:sldChg>
      <pc:sldChg chg="del">
        <pc:chgData name="Stewart Gale" userId="3647ddd2-6040-41ae-a96d-232c23482af8" providerId="ADAL" clId="{31064417-569D-48E8-9410-C785EFB086D0}" dt="2023-11-13T10:58:28.642" v="220" actId="47"/>
        <pc:sldMkLst>
          <pc:docMk/>
          <pc:sldMk cId="3948730946" sldId="266"/>
        </pc:sldMkLst>
      </pc:sldChg>
      <pc:sldChg chg="modSp mod modAnim">
        <pc:chgData name="Stewart Gale" userId="3647ddd2-6040-41ae-a96d-232c23482af8" providerId="ADAL" clId="{31064417-569D-48E8-9410-C785EFB086D0}" dt="2023-11-20T07:12:14.762" v="239"/>
        <pc:sldMkLst>
          <pc:docMk/>
          <pc:sldMk cId="18799756" sldId="268"/>
        </pc:sldMkLst>
        <pc:spChg chg="mod">
          <ac:chgData name="Stewart Gale" userId="3647ddd2-6040-41ae-a96d-232c23482af8" providerId="ADAL" clId="{31064417-569D-48E8-9410-C785EFB086D0}" dt="2023-03-21T04:06:12.870" v="31" actId="20577"/>
          <ac:spMkLst>
            <pc:docMk/>
            <pc:sldMk cId="18799756" sldId="268"/>
            <ac:spMk id="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6:20.708" v="37" actId="20577"/>
          <ac:spMkLst>
            <pc:docMk/>
            <pc:sldMk cId="18799756" sldId="268"/>
            <ac:spMk id="1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6:18.249" v="35" actId="20577"/>
          <ac:spMkLst>
            <pc:docMk/>
            <pc:sldMk cId="18799756" sldId="268"/>
            <ac:spMk id="2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6:23.318" v="39" actId="20577"/>
          <ac:spMkLst>
            <pc:docMk/>
            <pc:sldMk cId="18799756" sldId="268"/>
            <ac:spMk id="3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0-09T07:59:18.324" v="132" actId="20577"/>
          <ac:spMkLst>
            <pc:docMk/>
            <pc:sldMk cId="18799756" sldId="268"/>
            <ac:spMk id="32" creationId="{00000000-0000-0000-0000-000000000000}"/>
          </ac:spMkLst>
        </pc:spChg>
      </pc:sldChg>
      <pc:sldChg chg="del">
        <pc:chgData name="Stewart Gale" userId="3647ddd2-6040-41ae-a96d-232c23482af8" providerId="ADAL" clId="{31064417-569D-48E8-9410-C785EFB086D0}" dt="2023-11-20T07:16:57.054" v="338" actId="47"/>
        <pc:sldMkLst>
          <pc:docMk/>
          <pc:sldMk cId="1471603744" sldId="269"/>
        </pc:sldMkLst>
      </pc:sldChg>
      <pc:sldChg chg="del">
        <pc:chgData name="Stewart Gale" userId="3647ddd2-6040-41ae-a96d-232c23482af8" providerId="ADAL" clId="{31064417-569D-48E8-9410-C785EFB086D0}" dt="2023-11-13T10:58:54.537" v="222" actId="47"/>
        <pc:sldMkLst>
          <pc:docMk/>
          <pc:sldMk cId="2163495012" sldId="278"/>
        </pc:sldMkLst>
      </pc:sldChg>
      <pc:sldChg chg="modSp mod ord">
        <pc:chgData name="Stewart Gale" userId="3647ddd2-6040-41ae-a96d-232c23482af8" providerId="ADAL" clId="{31064417-569D-48E8-9410-C785EFB086D0}" dt="2023-11-20T07:12:33.249" v="243"/>
        <pc:sldMkLst>
          <pc:docMk/>
          <pc:sldMk cId="2536789666" sldId="279"/>
        </pc:sldMkLst>
        <pc:spChg chg="mod">
          <ac:chgData name="Stewart Gale" userId="3647ddd2-6040-41ae-a96d-232c23482af8" providerId="ADAL" clId="{31064417-569D-48E8-9410-C785EFB086D0}" dt="2023-03-21T04:02:09.512" v="29" actId="14100"/>
          <ac:spMkLst>
            <pc:docMk/>
            <pc:sldMk cId="2536789666" sldId="279"/>
            <ac:spMk id="5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0-09T13:50:58.625" v="140" actId="113"/>
          <ac:spMkLst>
            <pc:docMk/>
            <pc:sldMk cId="2536789666" sldId="279"/>
            <ac:spMk id="55" creationId="{00000000-0000-0000-0000-000000000000}"/>
          </ac:spMkLst>
        </pc:spChg>
      </pc:sldChg>
      <pc:sldChg chg="ord">
        <pc:chgData name="Stewart Gale" userId="3647ddd2-6040-41ae-a96d-232c23482af8" providerId="ADAL" clId="{31064417-569D-48E8-9410-C785EFB086D0}" dt="2023-11-20T07:12:38.593" v="245"/>
        <pc:sldMkLst>
          <pc:docMk/>
          <pc:sldMk cId="590689003" sldId="280"/>
        </pc:sldMkLst>
      </pc:sldChg>
      <pc:sldChg chg="modSp">
        <pc:chgData name="Stewart Gale" userId="3647ddd2-6040-41ae-a96d-232c23482af8" providerId="ADAL" clId="{31064417-569D-48E8-9410-C785EFB086D0}" dt="2023-11-13T10:58:46.291" v="221" actId="207"/>
        <pc:sldMkLst>
          <pc:docMk/>
          <pc:sldMk cId="185818174" sldId="281"/>
        </pc:sldMkLst>
        <pc:spChg chg="mod">
          <ac:chgData name="Stewart Gale" userId="3647ddd2-6040-41ae-a96d-232c23482af8" providerId="ADAL" clId="{31064417-569D-48E8-9410-C785EFB086D0}" dt="2023-11-13T10:58:46.291" v="221" actId="207"/>
          <ac:spMkLst>
            <pc:docMk/>
            <pc:sldMk cId="185818174" sldId="281"/>
            <ac:spMk id="52" creationId="{00000000-0000-0000-0000-000000000000}"/>
          </ac:spMkLst>
        </pc:spChg>
      </pc:sldChg>
      <pc:sldChg chg="delSp modSp add mod ord">
        <pc:chgData name="Stewart Gale" userId="3647ddd2-6040-41ae-a96d-232c23482af8" providerId="ADAL" clId="{31064417-569D-48E8-9410-C785EFB086D0}" dt="2021-12-19T09:48:11.232" v="17"/>
        <pc:sldMkLst>
          <pc:docMk/>
          <pc:sldMk cId="1515845528" sldId="282"/>
        </pc:sldMkLst>
        <pc:spChg chg="del">
          <ac:chgData name="Stewart Gale" userId="3647ddd2-6040-41ae-a96d-232c23482af8" providerId="ADAL" clId="{31064417-569D-48E8-9410-C785EFB086D0}" dt="2021-12-19T09:47:46.367" v="1" actId="478"/>
          <ac:spMkLst>
            <pc:docMk/>
            <pc:sldMk cId="1515845528" sldId="282"/>
            <ac:spMk id="2" creationId="{00000000-0000-0000-0000-000000000000}"/>
          </ac:spMkLst>
        </pc:spChg>
        <pc:spChg chg="del">
          <ac:chgData name="Stewart Gale" userId="3647ddd2-6040-41ae-a96d-232c23482af8" providerId="ADAL" clId="{31064417-569D-48E8-9410-C785EFB086D0}" dt="2021-12-19T09:47:46.367" v="1" actId="478"/>
          <ac:spMkLst>
            <pc:docMk/>
            <pc:sldMk cId="1515845528" sldId="282"/>
            <ac:spMk id="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1-12-19T09:48:08.296" v="15" actId="1076"/>
          <ac:spMkLst>
            <pc:docMk/>
            <pc:sldMk cId="1515845528" sldId="282"/>
            <ac:spMk id="5" creationId="{00000000-0000-0000-0000-000000000000}"/>
          </ac:spMkLst>
        </pc:spChg>
      </pc:sldChg>
      <pc:sldChg chg="modSp add del mod">
        <pc:chgData name="Stewart Gale" userId="3647ddd2-6040-41ae-a96d-232c23482af8" providerId="ADAL" clId="{31064417-569D-48E8-9410-C785EFB086D0}" dt="2023-11-20T07:16:56.192" v="337" actId="47"/>
        <pc:sldMkLst>
          <pc:docMk/>
          <pc:sldMk cId="2593815530" sldId="283"/>
        </pc:sldMkLst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1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2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3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4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48.983" v="91" actId="1035"/>
          <ac:spMkLst>
            <pc:docMk/>
            <pc:sldMk cId="2593815530" sldId="283"/>
            <ac:spMk id="5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07:57.293" v="92" actId="20577"/>
          <ac:spMkLst>
            <pc:docMk/>
            <pc:sldMk cId="2593815530" sldId="283"/>
            <ac:spMk id="52" creationId="{00000000-0000-0000-0000-000000000000}"/>
          </ac:spMkLst>
        </pc:spChg>
        <pc:grpChg chg="mod">
          <ac:chgData name="Stewart Gale" userId="3647ddd2-6040-41ae-a96d-232c23482af8" providerId="ADAL" clId="{31064417-569D-48E8-9410-C785EFB086D0}" dt="2023-03-21T04:07:48.983" v="91" actId="1035"/>
          <ac:grpSpMkLst>
            <pc:docMk/>
            <pc:sldMk cId="2593815530" sldId="283"/>
            <ac:grpSpMk id="4" creationId="{00000000-0000-0000-0000-000000000000}"/>
          </ac:grpSpMkLst>
        </pc:grpChg>
        <pc:grpChg chg="mod">
          <ac:chgData name="Stewart Gale" userId="3647ddd2-6040-41ae-a96d-232c23482af8" providerId="ADAL" clId="{31064417-569D-48E8-9410-C785EFB086D0}" dt="2023-03-21T04:07:48.983" v="91" actId="1035"/>
          <ac:grpSpMkLst>
            <pc:docMk/>
            <pc:sldMk cId="2593815530" sldId="283"/>
            <ac:grpSpMk id="5" creationId="{00000000-0000-0000-0000-000000000000}"/>
          </ac:grpSpMkLst>
        </pc:grpChg>
      </pc:sldChg>
      <pc:sldChg chg="modSp add mod">
        <pc:chgData name="Stewart Gale" userId="3647ddd2-6040-41ae-a96d-232c23482af8" providerId="ADAL" clId="{31064417-569D-48E8-9410-C785EFB086D0}" dt="2023-03-21T04:11:08.117" v="130" actId="20577"/>
        <pc:sldMkLst>
          <pc:docMk/>
          <pc:sldMk cId="425121592" sldId="284"/>
        </pc:sldMkLst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1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2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3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4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0.938" v="129" actId="1076"/>
          <ac:spMkLst>
            <pc:docMk/>
            <pc:sldMk cId="425121592" sldId="284"/>
            <ac:spMk id="5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03-21T04:11:08.117" v="130" actId="20577"/>
          <ac:spMkLst>
            <pc:docMk/>
            <pc:sldMk cId="425121592" sldId="284"/>
            <ac:spMk id="52" creationId="{00000000-0000-0000-0000-000000000000}"/>
          </ac:spMkLst>
        </pc:spChg>
        <pc:grpChg chg="mod">
          <ac:chgData name="Stewart Gale" userId="3647ddd2-6040-41ae-a96d-232c23482af8" providerId="ADAL" clId="{31064417-569D-48E8-9410-C785EFB086D0}" dt="2023-03-21T04:11:00.938" v="129" actId="1076"/>
          <ac:grpSpMkLst>
            <pc:docMk/>
            <pc:sldMk cId="425121592" sldId="284"/>
            <ac:grpSpMk id="4" creationId="{00000000-0000-0000-0000-000000000000}"/>
          </ac:grpSpMkLst>
        </pc:grpChg>
        <pc:grpChg chg="mod">
          <ac:chgData name="Stewart Gale" userId="3647ddd2-6040-41ae-a96d-232c23482af8" providerId="ADAL" clId="{31064417-569D-48E8-9410-C785EFB086D0}" dt="2023-03-21T04:11:00.938" v="129" actId="1076"/>
          <ac:grpSpMkLst>
            <pc:docMk/>
            <pc:sldMk cId="425121592" sldId="284"/>
            <ac:grpSpMk id="5" creationId="{00000000-0000-0000-0000-000000000000}"/>
          </ac:grpSpMkLst>
        </pc:grpChg>
      </pc:sldChg>
      <pc:sldChg chg="modSp add mod">
        <pc:chgData name="Stewart Gale" userId="3647ddd2-6040-41ae-a96d-232c23482af8" providerId="ADAL" clId="{31064417-569D-48E8-9410-C785EFB086D0}" dt="2023-11-20T07:01:57.010" v="228" actId="20577"/>
        <pc:sldMkLst>
          <pc:docMk/>
          <pc:sldMk cId="3142947583" sldId="285"/>
        </pc:sldMkLst>
        <pc:spChg chg="mod">
          <ac:chgData name="Stewart Gale" userId="3647ddd2-6040-41ae-a96d-232c23482af8" providerId="ADAL" clId="{31064417-569D-48E8-9410-C785EFB086D0}" dt="2023-11-20T07:01:52.159" v="225" actId="20577"/>
          <ac:spMkLst>
            <pc:docMk/>
            <pc:sldMk cId="3142947583" sldId="285"/>
            <ac:spMk id="3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01:57.010" v="228" actId="20577"/>
          <ac:spMkLst>
            <pc:docMk/>
            <pc:sldMk cId="3142947583" sldId="285"/>
            <ac:spMk id="43" creationId="{00000000-0000-0000-0000-000000000000}"/>
          </ac:spMkLst>
        </pc:spChg>
      </pc:sldChg>
      <pc:sldChg chg="modSp add mod modAnim">
        <pc:chgData name="Stewart Gale" userId="3647ddd2-6040-41ae-a96d-232c23482af8" providerId="ADAL" clId="{31064417-569D-48E8-9410-C785EFB086D0}" dt="2023-11-20T07:12:04.163" v="237"/>
        <pc:sldMkLst>
          <pc:docMk/>
          <pc:sldMk cId="4098598359" sldId="286"/>
        </pc:sldMkLst>
        <pc:spChg chg="mod">
          <ac:chgData name="Stewart Gale" userId="3647ddd2-6040-41ae-a96d-232c23482af8" providerId="ADAL" clId="{31064417-569D-48E8-9410-C785EFB086D0}" dt="2023-11-20T07:11:44.307" v="230" actId="20577"/>
          <ac:spMkLst>
            <pc:docMk/>
            <pc:sldMk cId="4098598359" sldId="286"/>
            <ac:spMk id="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1:49.900" v="233" actId="20577"/>
          <ac:spMkLst>
            <pc:docMk/>
            <pc:sldMk cId="4098598359" sldId="286"/>
            <ac:spMk id="1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1:52.027" v="234" actId="20577"/>
          <ac:spMkLst>
            <pc:docMk/>
            <pc:sldMk cId="4098598359" sldId="286"/>
            <ac:spMk id="2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1:54.447" v="235" actId="20577"/>
          <ac:spMkLst>
            <pc:docMk/>
            <pc:sldMk cId="4098598359" sldId="286"/>
            <ac:spMk id="3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1:56.931" v="236" actId="20577"/>
          <ac:spMkLst>
            <pc:docMk/>
            <pc:sldMk cId="4098598359" sldId="286"/>
            <ac:spMk id="32" creationId="{00000000-0000-0000-0000-000000000000}"/>
          </ac:spMkLst>
        </pc:spChg>
      </pc:sldChg>
      <pc:sldChg chg="addSp modSp add mod modAnim">
        <pc:chgData name="Stewart Gale" userId="3647ddd2-6040-41ae-a96d-232c23482af8" providerId="ADAL" clId="{31064417-569D-48E8-9410-C785EFB086D0}" dt="2023-11-20T07:14:04.498" v="277"/>
        <pc:sldMkLst>
          <pc:docMk/>
          <pc:sldMk cId="2676612113" sldId="287"/>
        </pc:sldMkLst>
        <pc:spChg chg="add mod">
          <ac:chgData name="Stewart Gale" userId="3647ddd2-6040-41ae-a96d-232c23482af8" providerId="ADAL" clId="{31064417-569D-48E8-9410-C785EFB086D0}" dt="2023-11-20T07:13:56.406" v="276" actId="207"/>
          <ac:spMkLst>
            <pc:docMk/>
            <pc:sldMk cId="2676612113" sldId="287"/>
            <ac:spMk id="2" creationId="{5C5D3D17-AEB6-4277-CBFE-0EC8BE09F7DF}"/>
          </ac:spMkLst>
        </pc:spChg>
        <pc:spChg chg="mod">
          <ac:chgData name="Stewart Gale" userId="3647ddd2-6040-41ae-a96d-232c23482af8" providerId="ADAL" clId="{31064417-569D-48E8-9410-C785EFB086D0}" dt="2023-11-20T07:13:17.006" v="259" actId="403"/>
          <ac:spMkLst>
            <pc:docMk/>
            <pc:sldMk cId="2676612113" sldId="287"/>
            <ac:spMk id="3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3:13.958" v="254" actId="403"/>
          <ac:spMkLst>
            <pc:docMk/>
            <pc:sldMk cId="2676612113" sldId="287"/>
            <ac:spMk id="3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3:27.355" v="261" actId="1076"/>
          <ac:spMkLst>
            <pc:docMk/>
            <pc:sldMk cId="2676612113" sldId="287"/>
            <ac:spMk id="3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3:34.059" v="263" actId="207"/>
          <ac:spMkLst>
            <pc:docMk/>
            <pc:sldMk cId="2676612113" sldId="287"/>
            <ac:spMk id="43" creationId="{00000000-0000-0000-0000-000000000000}"/>
          </ac:spMkLst>
        </pc:spChg>
      </pc:sldChg>
      <pc:sldChg chg="modSp add mod">
        <pc:chgData name="Stewart Gale" userId="3647ddd2-6040-41ae-a96d-232c23482af8" providerId="ADAL" clId="{31064417-569D-48E8-9410-C785EFB086D0}" dt="2023-11-20T07:14:33.464" v="288" actId="207"/>
        <pc:sldMkLst>
          <pc:docMk/>
          <pc:sldMk cId="1311467421" sldId="288"/>
        </pc:sldMkLst>
        <pc:spChg chg="mod">
          <ac:chgData name="Stewart Gale" userId="3647ddd2-6040-41ae-a96d-232c23482af8" providerId="ADAL" clId="{31064417-569D-48E8-9410-C785EFB086D0}" dt="2023-11-20T07:14:25.716" v="287" actId="20577"/>
          <ac:spMkLst>
            <pc:docMk/>
            <pc:sldMk cId="1311467421" sldId="288"/>
            <ac:spMk id="2" creationId="{5C5D3D17-AEB6-4277-CBFE-0EC8BE09F7DF}"/>
          </ac:spMkLst>
        </pc:spChg>
        <pc:spChg chg="mod">
          <ac:chgData name="Stewart Gale" userId="3647ddd2-6040-41ae-a96d-232c23482af8" providerId="ADAL" clId="{31064417-569D-48E8-9410-C785EFB086D0}" dt="2023-11-20T07:14:11.339" v="279" actId="20577"/>
          <ac:spMkLst>
            <pc:docMk/>
            <pc:sldMk cId="1311467421" sldId="288"/>
            <ac:spMk id="3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4:15.230" v="281" actId="20577"/>
          <ac:spMkLst>
            <pc:docMk/>
            <pc:sldMk cId="1311467421" sldId="288"/>
            <ac:spMk id="3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4:33.464" v="288" actId="207"/>
          <ac:spMkLst>
            <pc:docMk/>
            <pc:sldMk cId="1311467421" sldId="288"/>
            <ac:spMk id="43" creationId="{00000000-0000-0000-0000-000000000000}"/>
          </ac:spMkLst>
        </pc:spChg>
      </pc:sldChg>
      <pc:sldChg chg="modSp add mod">
        <pc:chgData name="Stewart Gale" userId="3647ddd2-6040-41ae-a96d-232c23482af8" providerId="ADAL" clId="{31064417-569D-48E8-9410-C785EFB086D0}" dt="2023-11-20T07:16:34.656" v="336" actId="1076"/>
        <pc:sldMkLst>
          <pc:docMk/>
          <pc:sldMk cId="142197906" sldId="289"/>
        </pc:sldMkLst>
        <pc:spChg chg="mod">
          <ac:chgData name="Stewart Gale" userId="3647ddd2-6040-41ae-a96d-232c23482af8" providerId="ADAL" clId="{31064417-569D-48E8-9410-C785EFB086D0}" dt="2023-11-20T07:16:34.656" v="336" actId="1076"/>
          <ac:spMkLst>
            <pc:docMk/>
            <pc:sldMk cId="142197906" sldId="289"/>
            <ac:spMk id="2" creationId="{5C5D3D17-AEB6-4277-CBFE-0EC8BE09F7DF}"/>
          </ac:spMkLst>
        </pc:spChg>
        <pc:spChg chg="mod">
          <ac:chgData name="Stewart Gale" userId="3647ddd2-6040-41ae-a96d-232c23482af8" providerId="ADAL" clId="{31064417-569D-48E8-9410-C785EFB086D0}" dt="2023-11-20T07:14:45.716" v="291" actId="14100"/>
          <ac:spMkLst>
            <pc:docMk/>
            <pc:sldMk cId="142197906" sldId="289"/>
            <ac:spMk id="2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4:54.300" v="295" actId="1076"/>
          <ac:spMkLst>
            <pc:docMk/>
            <pc:sldMk cId="142197906" sldId="289"/>
            <ac:spMk id="3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5:11.268" v="304" actId="14100"/>
          <ac:spMkLst>
            <pc:docMk/>
            <pc:sldMk cId="142197906" sldId="289"/>
            <ac:spMk id="3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6:22.471" v="331" actId="1076"/>
          <ac:spMkLst>
            <pc:docMk/>
            <pc:sldMk cId="142197906" sldId="289"/>
            <ac:spMk id="3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16:22.471" v="331" actId="1076"/>
          <ac:spMkLst>
            <pc:docMk/>
            <pc:sldMk cId="142197906" sldId="289"/>
            <ac:spMk id="43" creationId="{00000000-0000-0000-0000-000000000000}"/>
          </ac:spMkLst>
        </pc:spChg>
        <pc:cxnChg chg="mod">
          <ac:chgData name="Stewart Gale" userId="3647ddd2-6040-41ae-a96d-232c23482af8" providerId="ADAL" clId="{31064417-569D-48E8-9410-C785EFB086D0}" dt="2023-11-20T07:14:50.628" v="293" actId="1076"/>
          <ac:cxnSpMkLst>
            <pc:docMk/>
            <pc:sldMk cId="142197906" sldId="289"/>
            <ac:cxnSpMk id="29" creationId="{00000000-0000-0000-0000-000000000000}"/>
          </ac:cxnSpMkLst>
        </pc:cxnChg>
        <pc:cxnChg chg="mod">
          <ac:chgData name="Stewart Gale" userId="3647ddd2-6040-41ae-a96d-232c23482af8" providerId="ADAL" clId="{31064417-569D-48E8-9410-C785EFB086D0}" dt="2023-11-20T07:15:07.987" v="302" actId="14100"/>
          <ac:cxnSpMkLst>
            <pc:docMk/>
            <pc:sldMk cId="142197906" sldId="289"/>
            <ac:cxnSpMk id="30" creationId="{00000000-0000-0000-0000-000000000000}"/>
          </ac:cxnSpMkLst>
        </pc:cxnChg>
      </pc:sldChg>
      <pc:sldChg chg="addSp delSp modSp add mod">
        <pc:chgData name="Stewart Gale" userId="3647ddd2-6040-41ae-a96d-232c23482af8" providerId="ADAL" clId="{31064417-569D-48E8-9410-C785EFB086D0}" dt="2023-11-20T07:31:02.617" v="363" actId="20577"/>
        <pc:sldMkLst>
          <pc:docMk/>
          <pc:sldMk cId="1692746738" sldId="290"/>
        </pc:sldMkLst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1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2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0" creationId="{00000000-0000-0000-0000-000000000000}"/>
          </ac:spMkLst>
        </pc:spChg>
        <pc:spChg chg="add del mod">
          <ac:chgData name="Stewart Gale" userId="3647ddd2-6040-41ae-a96d-232c23482af8" providerId="ADAL" clId="{31064417-569D-48E8-9410-C785EFB086D0}" dt="2023-11-20T07:30:51.936" v="362" actId="20577"/>
          <ac:spMkLst>
            <pc:docMk/>
            <pc:sldMk cId="1692746738" sldId="290"/>
            <ac:spMk id="3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3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0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1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2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3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4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5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6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7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8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0:47.590" v="359" actId="478"/>
          <ac:spMkLst>
            <pc:docMk/>
            <pc:sldMk cId="1692746738" sldId="290"/>
            <ac:spMk id="49" creationId="{00000000-0000-0000-0000-000000000000}"/>
          </ac:spMkLst>
        </pc:spChg>
        <pc:spChg chg="mod">
          <ac:chgData name="Stewart Gale" userId="3647ddd2-6040-41ae-a96d-232c23482af8" providerId="ADAL" clId="{31064417-569D-48E8-9410-C785EFB086D0}" dt="2023-11-20T07:31:02.617" v="363" actId="20577"/>
          <ac:spMkLst>
            <pc:docMk/>
            <pc:sldMk cId="1692746738" sldId="290"/>
            <ac:spMk id="51" creationId="{00000000-0000-0000-0000-000000000000}"/>
          </ac:spMkLst>
        </pc:spChg>
        <pc:grpChg chg="mod">
          <ac:chgData name="Stewart Gale" userId="3647ddd2-6040-41ae-a96d-232c23482af8" providerId="ADAL" clId="{31064417-569D-48E8-9410-C785EFB086D0}" dt="2023-11-20T07:30:47.590" v="359" actId="478"/>
          <ac:grpSpMkLst>
            <pc:docMk/>
            <pc:sldMk cId="1692746738" sldId="290"/>
            <ac:grpSpMk id="4" creationId="{00000000-0000-0000-0000-000000000000}"/>
          </ac:grpSpMkLst>
        </pc:grpChg>
        <pc:grpChg chg="mod">
          <ac:chgData name="Stewart Gale" userId="3647ddd2-6040-41ae-a96d-232c23482af8" providerId="ADAL" clId="{31064417-569D-48E8-9410-C785EFB086D0}" dt="2023-11-20T07:30:47.590" v="359" actId="478"/>
          <ac:grpSpMkLst>
            <pc:docMk/>
            <pc:sldMk cId="1692746738" sldId="290"/>
            <ac:grpSpMk id="50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4BF4E-F9E7-4E5E-ADC8-BF77BFF050D3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A7AEA-77D1-4BE1-8301-963AB1458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2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7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40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0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3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5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9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6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9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3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9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13DE-70CC-4FF8-BEBE-04A5EE31B89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6025-66DE-4360-9832-42C92298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1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2251" y="1392821"/>
            <a:ext cx="1020749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u="sng" dirty="0"/>
              <a:t>LO: Equations of </a:t>
            </a:r>
          </a:p>
          <a:p>
            <a:pPr algn="ctr"/>
            <a:r>
              <a:rPr lang="en-GB" sz="11500" b="1" u="sng" dirty="0"/>
              <a:t>Linear Lines</a:t>
            </a:r>
          </a:p>
        </p:txBody>
      </p:sp>
    </p:spTree>
    <p:extLst>
      <p:ext uri="{BB962C8B-B14F-4D97-AF65-F5344CB8AC3E}">
        <p14:creationId xmlns:p14="http://schemas.microsoft.com/office/powerpoint/2010/main" val="1515845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431395"/>
            <a:chOff x="583335" y="79728"/>
            <a:chExt cx="7066716" cy="6431395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431395"/>
              <a:chOff x="0" y="61299"/>
              <a:chExt cx="4041820" cy="3596268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>
                <a:off x="1263517" y="306501"/>
                <a:ext cx="1834681" cy="3351066"/>
              </a:xfrm>
              <a:prstGeom prst="line">
                <a:avLst/>
              </a:prstGeom>
              <a:noFill/>
              <a:ln w="698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359951" y="671464"/>
            <a:ext cx="4344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the gradient </a:t>
            </a:r>
          </a:p>
          <a:p>
            <a:pPr algn="ctr"/>
            <a:r>
              <a:rPr lang="en-GB" sz="4800" dirty="0"/>
              <a:t>of the line?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716193" y="4355145"/>
                <a:ext cx="398831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800" dirty="0"/>
                  <a:t>Gradient = </a:t>
                </a:r>
                <a14:m>
                  <m:oMath xmlns:m="http://schemas.openxmlformats.org/officeDocument/2006/math">
                    <m:r>
                      <a:rPr lang="en-GB" sz="4800" b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4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193" y="4355145"/>
                <a:ext cx="3988318" cy="830997"/>
              </a:xfrm>
              <a:prstGeom prst="rect">
                <a:avLst/>
              </a:prstGeom>
              <a:blipFill>
                <a:blip r:embed="rId2"/>
                <a:stretch>
                  <a:fillRect l="-3976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7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>
                <a:off x="408980" y="2388684"/>
                <a:ext cx="2496866" cy="1146876"/>
              </a:xfrm>
              <a:prstGeom prst="line">
                <a:avLst/>
              </a:prstGeom>
              <a:noFill/>
              <a:ln w="698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359951" y="671464"/>
            <a:ext cx="4344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the gradient </a:t>
            </a:r>
          </a:p>
          <a:p>
            <a:pPr algn="ctr"/>
            <a:r>
              <a:rPr lang="en-GB" sz="4800" dirty="0"/>
              <a:t>of the line?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571604" y="4279023"/>
                <a:ext cx="4132907" cy="115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800" dirty="0"/>
                  <a:t>Gradient = </a:t>
                </a:r>
                <a14:m>
                  <m:oMath xmlns:m="http://schemas.openxmlformats.org/officeDocument/2006/math">
                    <m:r>
                      <a:rPr lang="en-GB" sz="48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4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4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604" y="4279023"/>
                <a:ext cx="4132907" cy="1155766"/>
              </a:xfrm>
              <a:prstGeom prst="rect">
                <a:avLst/>
              </a:prstGeom>
              <a:blipFill>
                <a:blip r:embed="rId2"/>
                <a:stretch>
                  <a:fillRect l="-1917" b="-1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583335" y="128801"/>
            <a:ext cx="7062719" cy="6284878"/>
            <a:chOff x="583335" y="128801"/>
            <a:chExt cx="7062719" cy="6284878"/>
          </a:xfrm>
        </p:grpSpPr>
        <p:grpSp>
          <p:nvGrpSpPr>
            <p:cNvPr id="4" name="Group 3"/>
            <p:cNvGrpSpPr/>
            <p:nvPr/>
          </p:nvGrpSpPr>
          <p:grpSpPr>
            <a:xfrm>
              <a:off x="583335" y="128801"/>
              <a:ext cx="7062719" cy="6284878"/>
              <a:chOff x="0" y="88739"/>
              <a:chExt cx="4039534" cy="3514339"/>
            </a:xfrm>
          </p:grpSpPr>
          <p:sp>
            <p:nvSpPr>
              <p:cNvPr id="5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6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7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29710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dirty="0"/>
              </a:p>
            </p:txBody>
          </p:sp>
          <p:sp>
            <p:nvSpPr>
              <p:cNvPr id="27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29710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dirty="0"/>
              </a:p>
            </p:txBody>
          </p:sp>
          <p:sp>
            <p:nvSpPr>
              <p:cNvPr id="28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29710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en-US" dirty="0"/>
              </a:p>
            </p:txBody>
          </p:sp>
          <p:sp>
            <p:nvSpPr>
              <p:cNvPr id="29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29710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en-US" dirty="0"/>
              </a:p>
            </p:txBody>
          </p:sp>
          <p:sp>
            <p:nvSpPr>
              <p:cNvPr id="30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29710"/>
                <a:ext cx="17592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10</a:t>
                </a:r>
                <a:endParaRPr lang="en-US" dirty="0"/>
              </a:p>
            </p:txBody>
          </p:sp>
          <p:sp>
            <p:nvSpPr>
              <p:cNvPr id="31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29710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-10</a:t>
                </a:r>
                <a:endParaRPr lang="en-US" dirty="0"/>
              </a:p>
            </p:txBody>
          </p:sp>
          <p:sp>
            <p:nvSpPr>
              <p:cNvPr id="32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29710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-8</a:t>
                </a:r>
                <a:endParaRPr lang="en-US" dirty="0"/>
              </a:p>
            </p:txBody>
          </p:sp>
          <p:sp>
            <p:nvSpPr>
              <p:cNvPr id="33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29710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-6</a:t>
                </a:r>
                <a:endParaRPr lang="en-US" dirty="0"/>
              </a:p>
            </p:txBody>
          </p:sp>
          <p:sp>
            <p:nvSpPr>
              <p:cNvPr id="34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29710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dirty="0"/>
              </a:p>
            </p:txBody>
          </p:sp>
          <p:sp>
            <p:nvSpPr>
              <p:cNvPr id="35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29710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dirty="0"/>
              </a:p>
            </p:txBody>
          </p:sp>
          <p:sp>
            <p:nvSpPr>
              <p:cNvPr id="36" name="Text Box 433"/>
              <p:cNvSpPr txBox="1">
                <a:spLocks noChangeArrowheads="1"/>
              </p:cNvSpPr>
              <p:nvPr/>
            </p:nvSpPr>
            <p:spPr bwMode="auto">
              <a:xfrm>
                <a:off x="1667907" y="157563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37" name="Text Box 434"/>
              <p:cNvSpPr txBox="1">
                <a:spLocks noChangeArrowheads="1"/>
              </p:cNvSpPr>
              <p:nvPr/>
            </p:nvSpPr>
            <p:spPr bwMode="auto">
              <a:xfrm>
                <a:off x="1667907" y="126686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38" name="Text Box 435"/>
              <p:cNvSpPr txBox="1">
                <a:spLocks noChangeArrowheads="1"/>
              </p:cNvSpPr>
              <p:nvPr/>
            </p:nvSpPr>
            <p:spPr bwMode="auto">
              <a:xfrm>
                <a:off x="1667907" y="96036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/>
              </a:p>
            </p:txBody>
          </p:sp>
          <p:sp>
            <p:nvSpPr>
              <p:cNvPr id="39" name="Text Box 436"/>
              <p:cNvSpPr txBox="1">
                <a:spLocks noChangeArrowheads="1"/>
              </p:cNvSpPr>
              <p:nvPr/>
            </p:nvSpPr>
            <p:spPr bwMode="auto">
              <a:xfrm>
                <a:off x="1667907" y="653866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/>
              </a:p>
            </p:txBody>
          </p:sp>
          <p:sp>
            <p:nvSpPr>
              <p:cNvPr id="40" name="Text Box 437"/>
              <p:cNvSpPr txBox="1">
                <a:spLocks noChangeArrowheads="1"/>
              </p:cNvSpPr>
              <p:nvPr/>
            </p:nvSpPr>
            <p:spPr bwMode="auto">
              <a:xfrm>
                <a:off x="1667907" y="34736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/>
              </a:p>
            </p:txBody>
          </p:sp>
          <p:sp>
            <p:nvSpPr>
              <p:cNvPr id="41" name="Text Box 438"/>
              <p:cNvSpPr txBox="1">
                <a:spLocks noChangeArrowheads="1"/>
              </p:cNvSpPr>
              <p:nvPr/>
            </p:nvSpPr>
            <p:spPr bwMode="auto">
              <a:xfrm>
                <a:off x="1587939" y="2452000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/>
              </a:p>
            </p:txBody>
          </p:sp>
          <p:sp>
            <p:nvSpPr>
              <p:cNvPr id="42" name="Text Box 439"/>
              <p:cNvSpPr txBox="1">
                <a:spLocks noChangeArrowheads="1"/>
              </p:cNvSpPr>
              <p:nvPr/>
            </p:nvSpPr>
            <p:spPr bwMode="auto">
              <a:xfrm>
                <a:off x="1581085" y="2143230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/>
              </a:p>
            </p:txBody>
          </p:sp>
          <p:sp>
            <p:nvSpPr>
              <p:cNvPr id="43" name="Text Box 440"/>
              <p:cNvSpPr txBox="1">
                <a:spLocks noChangeArrowheads="1"/>
              </p:cNvSpPr>
              <p:nvPr/>
            </p:nvSpPr>
            <p:spPr bwMode="auto">
              <a:xfrm>
                <a:off x="1587939" y="2758500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/>
              </a:p>
            </p:txBody>
          </p:sp>
          <p:sp>
            <p:nvSpPr>
              <p:cNvPr id="44" name="Text Box 441"/>
              <p:cNvSpPr txBox="1">
                <a:spLocks noChangeArrowheads="1"/>
              </p:cNvSpPr>
              <p:nvPr/>
            </p:nvSpPr>
            <p:spPr bwMode="auto">
              <a:xfrm>
                <a:off x="1587939" y="3067271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/>
              </a:p>
            </p:txBody>
          </p:sp>
          <p:sp>
            <p:nvSpPr>
              <p:cNvPr id="45" name="Text Box 442"/>
              <p:cNvSpPr txBox="1">
                <a:spLocks noChangeArrowheads="1"/>
              </p:cNvSpPr>
              <p:nvPr/>
            </p:nvSpPr>
            <p:spPr bwMode="auto">
              <a:xfrm>
                <a:off x="1587939" y="3371500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/>
              </a:p>
            </p:txBody>
          </p:sp>
          <p:sp>
            <p:nvSpPr>
              <p:cNvPr id="46" name="Text Box 443"/>
              <p:cNvSpPr txBox="1">
                <a:spLocks noChangeArrowheads="1"/>
              </p:cNvSpPr>
              <p:nvPr/>
            </p:nvSpPr>
            <p:spPr bwMode="auto">
              <a:xfrm>
                <a:off x="1704463" y="8873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 dirty="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7" name="Text Box 444"/>
              <p:cNvSpPr txBox="1">
                <a:spLocks noChangeArrowheads="1"/>
              </p:cNvSpPr>
              <p:nvPr/>
            </p:nvSpPr>
            <p:spPr bwMode="auto">
              <a:xfrm>
                <a:off x="3751649" y="1861801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8" name="Line 556"/>
              <p:cNvSpPr>
                <a:spLocks noChangeShapeType="1"/>
              </p:cNvSpPr>
              <p:nvPr/>
            </p:nvSpPr>
            <p:spPr bwMode="auto">
              <a:xfrm flipV="1">
                <a:off x="1105012" y="578307"/>
                <a:ext cx="1523930" cy="293405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49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59951" y="671464"/>
            <a:ext cx="4344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the gradient </a:t>
            </a:r>
          </a:p>
          <a:p>
            <a:pPr algn="ctr"/>
            <a:r>
              <a:rPr lang="en-GB" sz="4800" dirty="0"/>
              <a:t>of the line?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16193" y="4355145"/>
            <a:ext cx="3709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Gradient = </a:t>
            </a:r>
            <a:r>
              <a:rPr lang="en-GB" sz="48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9274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Line 18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5275" y="65217675"/>
            <a:ext cx="28251150" cy="2186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ine 556"/>
          <p:cNvSpPr>
            <a:spLocks noChangeShapeType="1"/>
          </p:cNvSpPr>
          <p:nvPr/>
        </p:nvSpPr>
        <p:spPr bwMode="auto">
          <a:xfrm flipV="1">
            <a:off x="3655150" y="541081"/>
            <a:ext cx="3804379" cy="3398004"/>
          </a:xfrm>
          <a:prstGeom prst="line">
            <a:avLst/>
          </a:prstGeom>
          <a:noFill/>
          <a:ln w="762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370447" y="3318524"/>
            <a:ext cx="2417902" cy="2"/>
          </a:xfrm>
          <a:prstGeom prst="line">
            <a:avLst/>
          </a:prstGeom>
          <a:ln w="381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78274" y="1178287"/>
            <a:ext cx="0" cy="2140242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52104" y="3292754"/>
            <a:ext cx="111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FF"/>
                </a:solidFill>
              </a:rPr>
              <a:t>Run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13729" y="2000686"/>
            <a:ext cx="1123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Rise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9954" y="4621572"/>
            <a:ext cx="4600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Gradient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709040" y="4106622"/>
                <a:ext cx="2179828" cy="2159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𝑅𝑖𝑠𝑒</m:t>
                          </m:r>
                        </m:num>
                        <m:den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𝑅𝑢𝑛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040" y="4106622"/>
                <a:ext cx="2179828" cy="21594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94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Line 18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5275" y="65217675"/>
            <a:ext cx="28251150" cy="2186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ine 556"/>
          <p:cNvSpPr>
            <a:spLocks noChangeShapeType="1"/>
          </p:cNvSpPr>
          <p:nvPr/>
        </p:nvSpPr>
        <p:spPr bwMode="auto">
          <a:xfrm flipV="1">
            <a:off x="3655150" y="541081"/>
            <a:ext cx="3804379" cy="3398004"/>
          </a:xfrm>
          <a:prstGeom prst="line">
            <a:avLst/>
          </a:prstGeom>
          <a:noFill/>
          <a:ln w="762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370447" y="3318524"/>
            <a:ext cx="2417902" cy="2"/>
          </a:xfrm>
          <a:prstGeom prst="line">
            <a:avLst/>
          </a:prstGeom>
          <a:ln w="381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78274" y="1178287"/>
            <a:ext cx="0" cy="2140242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32510" y="3292754"/>
            <a:ext cx="1119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13729" y="2000686"/>
            <a:ext cx="112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9954" y="4755883"/>
            <a:ext cx="4600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Gradient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709040" y="4106622"/>
                <a:ext cx="2035750" cy="2392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8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8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040" y="4106622"/>
                <a:ext cx="2035750" cy="2392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C5D3D17-AEB6-4277-CBFE-0EC8BE09F7DF}"/>
              </a:ext>
            </a:extLst>
          </p:cNvPr>
          <p:cNvSpPr txBox="1"/>
          <p:nvPr/>
        </p:nvSpPr>
        <p:spPr>
          <a:xfrm>
            <a:off x="8601088" y="4698087"/>
            <a:ext cx="14006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661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Line 18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5275" y="65217675"/>
            <a:ext cx="28251150" cy="2186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ine 556"/>
          <p:cNvSpPr>
            <a:spLocks noChangeShapeType="1"/>
          </p:cNvSpPr>
          <p:nvPr/>
        </p:nvSpPr>
        <p:spPr bwMode="auto">
          <a:xfrm flipV="1">
            <a:off x="3655150" y="541081"/>
            <a:ext cx="3804379" cy="3398004"/>
          </a:xfrm>
          <a:prstGeom prst="line">
            <a:avLst/>
          </a:prstGeom>
          <a:noFill/>
          <a:ln w="762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370447" y="3318524"/>
            <a:ext cx="2417902" cy="2"/>
          </a:xfrm>
          <a:prstGeom prst="line">
            <a:avLst/>
          </a:prstGeom>
          <a:ln w="381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78274" y="1178287"/>
            <a:ext cx="0" cy="2140242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32510" y="3292754"/>
            <a:ext cx="1119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13729" y="2000686"/>
            <a:ext cx="112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9954" y="4755883"/>
            <a:ext cx="4600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Gradient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709040" y="4106622"/>
                <a:ext cx="2603213" cy="2397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8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8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040" y="4106622"/>
                <a:ext cx="2603213" cy="23971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C5D3D17-AEB6-4277-CBFE-0EC8BE09F7DF}"/>
              </a:ext>
            </a:extLst>
          </p:cNvPr>
          <p:cNvSpPr txBox="1"/>
          <p:nvPr/>
        </p:nvSpPr>
        <p:spPr>
          <a:xfrm>
            <a:off x="9210688" y="4632772"/>
            <a:ext cx="14006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1146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Line 18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5275" y="65217675"/>
            <a:ext cx="28251150" cy="2186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ine 556"/>
          <p:cNvSpPr>
            <a:spLocks noChangeShapeType="1"/>
          </p:cNvSpPr>
          <p:nvPr/>
        </p:nvSpPr>
        <p:spPr bwMode="auto">
          <a:xfrm>
            <a:off x="3189515" y="1322613"/>
            <a:ext cx="4267200" cy="2286000"/>
          </a:xfrm>
          <a:prstGeom prst="line">
            <a:avLst/>
          </a:prstGeom>
          <a:noFill/>
          <a:ln w="7620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3608447" y="1424410"/>
            <a:ext cx="2417902" cy="2"/>
          </a:xfrm>
          <a:prstGeom prst="line">
            <a:avLst/>
          </a:prstGeom>
          <a:ln w="381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V="1">
            <a:off x="6165653" y="1357900"/>
            <a:ext cx="3021" cy="1428843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70447" y="585242"/>
            <a:ext cx="1119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65653" y="1542283"/>
            <a:ext cx="931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60997" y="4771871"/>
            <a:ext cx="4600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Gradient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800083" y="4122610"/>
                <a:ext cx="2801986" cy="2397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8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8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083" y="4122610"/>
                <a:ext cx="2801986" cy="23971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5D3D17-AEB6-4277-CBFE-0EC8BE09F7DF}"/>
                  </a:ext>
                </a:extLst>
              </p:cNvPr>
              <p:cNvSpPr txBox="1"/>
              <p:nvPr/>
            </p:nvSpPr>
            <p:spPr>
              <a:xfrm>
                <a:off x="8640169" y="4675974"/>
                <a:ext cx="306295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9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9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9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9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5D3D17-AEB6-4277-CBFE-0EC8BE09F7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169" y="4675974"/>
                <a:ext cx="3062955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9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 dirty="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 flipV="1">
                <a:off x="200956" y="205968"/>
                <a:ext cx="2618494" cy="2429219"/>
              </a:xfrm>
              <a:prstGeom prst="line">
                <a:avLst/>
              </a:prstGeom>
              <a:noFill/>
              <a:ln w="698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531688" y="696141"/>
            <a:ext cx="4375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dirty="0">
                <a:solidFill>
                  <a:srgbClr val="FF0000"/>
                </a:solidFill>
              </a:rPr>
              <a:t>m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7200" dirty="0">
                <a:ea typeface="Segoe UI Symbol" panose="020B0502040204020203" pitchFamily="34" charset="0"/>
                <a:cs typeface="Times New Roman" panose="02020603050405020304" pitchFamily="18" charset="0"/>
              </a:rPr>
              <a:t>+ </a:t>
            </a:r>
            <a:r>
              <a:rPr lang="en-GB" sz="7200" dirty="0">
                <a:solidFill>
                  <a:srgbClr val="0000FF"/>
                </a:solidFill>
                <a:ea typeface="Segoe UI Symbol" panose="020B0502040204020203" pitchFamily="34" charset="0"/>
                <a:cs typeface="Times New Roman" panose="02020603050405020304" pitchFamily="18" charset="0"/>
              </a:rPr>
              <a:t>c</a:t>
            </a:r>
            <a:endParaRPr lang="en-GB" sz="7200" dirty="0">
              <a:solidFill>
                <a:srgbClr val="0000FF"/>
              </a:solidFill>
              <a:ea typeface="Segoe UI Symbol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08851" y="4558892"/>
            <a:ext cx="3816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dirty="0">
                <a:solidFill>
                  <a:srgbClr val="FF0000"/>
                </a:solidFill>
              </a:rPr>
              <a:t>1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7200" dirty="0">
                <a:solidFill>
                  <a:srgbClr val="0000FF"/>
                </a:solidFill>
                <a:cs typeface="Times New Roman" panose="02020603050405020304" pitchFamily="18" charset="0"/>
              </a:rPr>
              <a:t>+</a:t>
            </a:r>
            <a:r>
              <a:rPr lang="en-GB" sz="7200" dirty="0">
                <a:cs typeface="Times New Roman" panose="02020603050405020304" pitchFamily="18" charset="0"/>
              </a:rPr>
              <a:t> </a:t>
            </a:r>
            <a:r>
              <a:rPr lang="en-GB" sz="7200" dirty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endParaRPr lang="en-GB" sz="7200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59730" y="2787259"/>
            <a:ext cx="4515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equation of the line?</a:t>
            </a:r>
          </a:p>
        </p:txBody>
      </p:sp>
    </p:spTree>
    <p:extLst>
      <p:ext uri="{BB962C8B-B14F-4D97-AF65-F5344CB8AC3E}">
        <p14:creationId xmlns:p14="http://schemas.microsoft.com/office/powerpoint/2010/main" val="248949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 flipV="1">
                <a:off x="1222370" y="383692"/>
                <a:ext cx="1108132" cy="3111511"/>
              </a:xfrm>
              <a:prstGeom prst="line">
                <a:avLst/>
              </a:prstGeom>
              <a:noFill/>
              <a:ln w="698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531688" y="696141"/>
            <a:ext cx="4375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dirty="0">
                <a:solidFill>
                  <a:srgbClr val="FF0000"/>
                </a:solidFill>
              </a:rPr>
              <a:t>m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7200" dirty="0">
                <a:ea typeface="Segoe UI Symbol" panose="020B0502040204020203" pitchFamily="34" charset="0"/>
                <a:cs typeface="Times New Roman" panose="02020603050405020304" pitchFamily="18" charset="0"/>
              </a:rPr>
              <a:t>+ </a:t>
            </a:r>
            <a:r>
              <a:rPr lang="en-GB" sz="7200" dirty="0">
                <a:solidFill>
                  <a:srgbClr val="0000FF"/>
                </a:solidFill>
                <a:ea typeface="Segoe UI Symbol" panose="020B0502040204020203" pitchFamily="34" charset="0"/>
                <a:cs typeface="Times New Roman" panose="02020603050405020304" pitchFamily="18" charset="0"/>
              </a:rPr>
              <a:t>c</a:t>
            </a:r>
            <a:endParaRPr lang="en-GB" sz="7200" dirty="0">
              <a:solidFill>
                <a:srgbClr val="0000FF"/>
              </a:solidFill>
              <a:ea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857931" y="4668349"/>
                <a:ext cx="385509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7200" dirty="0"/>
                  <a:t> = </a:t>
                </a:r>
                <a14:m>
                  <m:oMath xmlns:m="http://schemas.openxmlformats.org/officeDocument/2006/math">
                    <m:r>
                      <a:rPr lang="en-GB" sz="7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72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+</a:t>
                </a:r>
                <a:r>
                  <a:rPr lang="en-GB" sz="7200" dirty="0">
                    <a:cs typeface="Times New Roman" panose="02020603050405020304" pitchFamily="18" charset="0"/>
                  </a:rPr>
                  <a:t> </a:t>
                </a:r>
                <a:r>
                  <a:rPr lang="en-GB" sz="72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1</a:t>
                </a:r>
                <a:endParaRPr lang="en-GB" sz="7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931" y="4668349"/>
                <a:ext cx="3855097" cy="1200329"/>
              </a:xfrm>
              <a:prstGeom prst="rect">
                <a:avLst/>
              </a:prstGeom>
              <a:blipFill>
                <a:blip r:embed="rId2"/>
                <a:stretch>
                  <a:fillRect l="-11867" t="-21320" r="-8703" b="-41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359730" y="2787259"/>
            <a:ext cx="4515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equation of the line?</a:t>
            </a:r>
          </a:p>
        </p:txBody>
      </p:sp>
    </p:spTree>
    <p:extLst>
      <p:ext uri="{BB962C8B-B14F-4D97-AF65-F5344CB8AC3E}">
        <p14:creationId xmlns:p14="http://schemas.microsoft.com/office/powerpoint/2010/main" val="168225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>
                <a:off x="173750" y="1063756"/>
                <a:ext cx="2693785" cy="2451082"/>
              </a:xfrm>
              <a:prstGeom prst="line">
                <a:avLst/>
              </a:prstGeom>
              <a:noFill/>
              <a:ln w="698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531688" y="696141"/>
            <a:ext cx="4375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dirty="0">
                <a:solidFill>
                  <a:srgbClr val="FF0000"/>
                </a:solidFill>
              </a:rPr>
              <a:t>m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7200" dirty="0">
                <a:ea typeface="Segoe UI Symbol" panose="020B0502040204020203" pitchFamily="34" charset="0"/>
                <a:cs typeface="Times New Roman" panose="02020603050405020304" pitchFamily="18" charset="0"/>
              </a:rPr>
              <a:t>+ </a:t>
            </a:r>
            <a:r>
              <a:rPr lang="en-GB" sz="7200" dirty="0">
                <a:solidFill>
                  <a:srgbClr val="0000FF"/>
                </a:solidFill>
                <a:ea typeface="Segoe UI Symbol" panose="020B0502040204020203" pitchFamily="34" charset="0"/>
                <a:cs typeface="Times New Roman" panose="02020603050405020304" pitchFamily="18" charset="0"/>
              </a:rPr>
              <a:t>c</a:t>
            </a:r>
            <a:endParaRPr lang="en-GB" sz="7200" dirty="0">
              <a:solidFill>
                <a:srgbClr val="0000FF"/>
              </a:solidFill>
              <a:ea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39944" y="4647543"/>
                <a:ext cx="46469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7200" dirty="0"/>
                  <a:t> = </a:t>
                </a:r>
                <a14:m>
                  <m:oMath xmlns:m="http://schemas.openxmlformats.org/officeDocument/2006/math">
                    <m:r>
                      <a:rPr lang="en-GB" sz="7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GB" sz="7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72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2</a:t>
                </a:r>
                <a:endParaRPr lang="en-GB" sz="7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944" y="4647543"/>
                <a:ext cx="4646928" cy="1200329"/>
              </a:xfrm>
              <a:prstGeom prst="rect">
                <a:avLst/>
              </a:prstGeom>
              <a:blipFill>
                <a:blip r:embed="rId2"/>
                <a:stretch>
                  <a:fillRect l="-9843" t="-21320" r="-9711" b="-4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359730" y="2787259"/>
            <a:ext cx="4515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equation of the line?</a:t>
            </a:r>
          </a:p>
        </p:txBody>
      </p:sp>
    </p:spTree>
    <p:extLst>
      <p:ext uri="{BB962C8B-B14F-4D97-AF65-F5344CB8AC3E}">
        <p14:creationId xmlns:p14="http://schemas.microsoft.com/office/powerpoint/2010/main" val="22356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807" y="201386"/>
            <a:ext cx="98134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6600" dirty="0"/>
              <a:t> = </a:t>
            </a:r>
            <a:r>
              <a:rPr lang="en-GB" sz="16600" dirty="0">
                <a:solidFill>
                  <a:srgbClr val="FF0000"/>
                </a:solidFill>
              </a:rPr>
              <a:t>m</a:t>
            </a:r>
            <a:r>
              <a:rPr lang="en-GB" sz="1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6600" dirty="0"/>
              <a:t> + </a:t>
            </a:r>
            <a:r>
              <a:rPr lang="en-GB" sz="166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0791" y="3309258"/>
            <a:ext cx="94175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/>
              <a:t>What does the </a:t>
            </a:r>
          </a:p>
          <a:p>
            <a:pPr algn="ctr"/>
            <a:r>
              <a:rPr lang="en-GB" sz="8800" dirty="0"/>
              <a:t> </a:t>
            </a:r>
            <a:r>
              <a:rPr lang="en-GB" sz="8800" b="1" dirty="0">
                <a:solidFill>
                  <a:srgbClr val="FF0000"/>
                </a:solidFill>
              </a:rPr>
              <a:t>m</a:t>
            </a:r>
            <a:r>
              <a:rPr lang="en-GB" sz="8800" dirty="0"/>
              <a:t> and </a:t>
            </a:r>
            <a:r>
              <a:rPr lang="en-GB" sz="8800" b="1" dirty="0">
                <a:solidFill>
                  <a:srgbClr val="0000FF"/>
                </a:solidFill>
              </a:rPr>
              <a:t>c</a:t>
            </a:r>
            <a:r>
              <a:rPr lang="en-GB" sz="8800" dirty="0"/>
              <a:t> represent?</a:t>
            </a:r>
          </a:p>
        </p:txBody>
      </p:sp>
    </p:spTree>
    <p:extLst>
      <p:ext uri="{BB962C8B-B14F-4D97-AF65-F5344CB8AC3E}">
        <p14:creationId xmlns:p14="http://schemas.microsoft.com/office/powerpoint/2010/main" val="1675061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>
                <a:off x="1491977" y="352057"/>
                <a:ext cx="1160682" cy="3147298"/>
              </a:xfrm>
              <a:prstGeom prst="line">
                <a:avLst/>
              </a:prstGeom>
              <a:noFill/>
              <a:ln w="698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531688" y="696141"/>
            <a:ext cx="4375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dirty="0">
                <a:solidFill>
                  <a:srgbClr val="FF0000"/>
                </a:solidFill>
              </a:rPr>
              <a:t>m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7200" dirty="0">
                <a:ea typeface="Segoe UI Symbol" panose="020B0502040204020203" pitchFamily="34" charset="0"/>
                <a:cs typeface="Times New Roman" panose="02020603050405020304" pitchFamily="18" charset="0"/>
              </a:rPr>
              <a:t>+ </a:t>
            </a:r>
            <a:r>
              <a:rPr lang="en-GB" sz="7200" dirty="0">
                <a:solidFill>
                  <a:srgbClr val="0000FF"/>
                </a:solidFill>
                <a:ea typeface="Segoe UI Symbol" panose="020B0502040204020203" pitchFamily="34" charset="0"/>
                <a:cs typeface="Times New Roman" panose="02020603050405020304" pitchFamily="18" charset="0"/>
              </a:rPr>
              <a:t>c</a:t>
            </a:r>
            <a:endParaRPr lang="en-GB" sz="7200" dirty="0">
              <a:solidFill>
                <a:srgbClr val="0000FF"/>
              </a:solidFill>
              <a:ea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39944" y="4647543"/>
                <a:ext cx="46469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7200" dirty="0"/>
                  <a:t> = </a:t>
                </a:r>
                <a14:m>
                  <m:oMath xmlns:m="http://schemas.openxmlformats.org/officeDocument/2006/math">
                    <m:r>
                      <a:rPr lang="en-GB" sz="7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GB" sz="72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GB" sz="72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2</a:t>
                </a:r>
                <a:endParaRPr lang="en-GB" sz="7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944" y="4647543"/>
                <a:ext cx="4646928" cy="1200329"/>
              </a:xfrm>
              <a:prstGeom prst="rect">
                <a:avLst/>
              </a:prstGeom>
              <a:blipFill>
                <a:blip r:embed="rId2"/>
                <a:stretch>
                  <a:fillRect l="-9843" t="-21320" r="-9711" b="-41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359730" y="2787259"/>
            <a:ext cx="4515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equation of the line?</a:t>
            </a:r>
          </a:p>
        </p:txBody>
      </p:sp>
    </p:spTree>
    <p:extLst>
      <p:ext uri="{BB962C8B-B14F-4D97-AF65-F5344CB8AC3E}">
        <p14:creationId xmlns:p14="http://schemas.microsoft.com/office/powerpoint/2010/main" val="18581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21739" y="37954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4" y="1680074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31882" y="158305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23819" y="1294619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800" b="1" dirty="0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800" b="1" dirty="0">
                  <a:latin typeface="+mj-lt"/>
                </a:endParaRPr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30740" y="972114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en-US" sz="1600" dirty="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098" y="660180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en-US" sz="1600" dirty="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681958" y="377390"/>
                <a:ext cx="19352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10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-6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-8</a:t>
                </a:r>
                <a:endParaRPr lang="en-US" sz="2000" dirty="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625079" y="3444543"/>
                <a:ext cx="42304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-10</a:t>
                </a:r>
                <a:endParaRPr lang="en-US" sz="2000" dirty="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 flipV="1">
                <a:off x="1222370" y="383692"/>
                <a:ext cx="1108132" cy="3111511"/>
              </a:xfrm>
              <a:prstGeom prst="line">
                <a:avLst/>
              </a:prstGeom>
              <a:noFill/>
              <a:ln w="698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531688" y="696141"/>
            <a:ext cx="4375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dirty="0">
                <a:solidFill>
                  <a:srgbClr val="FF0000"/>
                </a:solidFill>
              </a:rPr>
              <a:t>m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7200" dirty="0">
                <a:ea typeface="Segoe UI Symbol" panose="020B0502040204020203" pitchFamily="34" charset="0"/>
                <a:cs typeface="Times New Roman" panose="02020603050405020304" pitchFamily="18" charset="0"/>
              </a:rPr>
              <a:t>+ </a:t>
            </a:r>
            <a:r>
              <a:rPr lang="en-GB" sz="7200" dirty="0">
                <a:solidFill>
                  <a:srgbClr val="0000FF"/>
                </a:solidFill>
                <a:ea typeface="Segoe UI Symbol" panose="020B0502040204020203" pitchFamily="34" charset="0"/>
                <a:cs typeface="Times New Roman" panose="02020603050405020304" pitchFamily="18" charset="0"/>
              </a:rPr>
              <a:t>c</a:t>
            </a:r>
            <a:endParaRPr lang="en-GB" sz="7200" dirty="0">
              <a:solidFill>
                <a:srgbClr val="0000FF"/>
              </a:solidFill>
              <a:ea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857931" y="4668349"/>
                <a:ext cx="385509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7200" dirty="0"/>
                  <a:t> = </a:t>
                </a:r>
                <a14:m>
                  <m:oMath xmlns:m="http://schemas.openxmlformats.org/officeDocument/2006/math">
                    <m:r>
                      <a:rPr lang="en-US" sz="7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72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+</a:t>
                </a:r>
                <a:r>
                  <a:rPr lang="en-GB" sz="7200" dirty="0">
                    <a:cs typeface="Times New Roman" panose="02020603050405020304" pitchFamily="18" charset="0"/>
                  </a:rPr>
                  <a:t> </a:t>
                </a:r>
                <a:r>
                  <a:rPr lang="en-GB" sz="7200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2</a:t>
                </a:r>
                <a:endParaRPr lang="en-GB" sz="7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931" y="4668349"/>
                <a:ext cx="3855097" cy="1200329"/>
              </a:xfrm>
              <a:prstGeom prst="rect">
                <a:avLst/>
              </a:prstGeom>
              <a:blipFill>
                <a:blip r:embed="rId2"/>
                <a:stretch>
                  <a:fillRect l="-11867" t="-21320" r="-8703" b="-41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359730" y="2787259"/>
            <a:ext cx="4515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equation of the line?</a:t>
            </a:r>
          </a:p>
        </p:txBody>
      </p:sp>
    </p:spTree>
    <p:extLst>
      <p:ext uri="{BB962C8B-B14F-4D97-AF65-F5344CB8AC3E}">
        <p14:creationId xmlns:p14="http://schemas.microsoft.com/office/powerpoint/2010/main" val="42512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 flipV="1">
                <a:off x="444947" y="438180"/>
                <a:ext cx="2737787" cy="2624941"/>
              </a:xfrm>
              <a:prstGeom prst="line">
                <a:avLst/>
              </a:prstGeom>
              <a:noFill/>
              <a:ln w="698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990099" y="762063"/>
            <a:ext cx="3173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7200" dirty="0"/>
              <a:t> + </a:t>
            </a:r>
            <a:r>
              <a:rPr lang="en-GB" sz="72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52310" y="4877066"/>
            <a:ext cx="337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7200" dirty="0"/>
              <a:t> + </a:t>
            </a:r>
            <a:r>
              <a:rPr lang="en-GB" sz="7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52310" y="2781298"/>
            <a:ext cx="3249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the value of </a:t>
            </a:r>
            <a:r>
              <a:rPr lang="en-GB" sz="4800" b="1" dirty="0">
                <a:solidFill>
                  <a:srgbClr val="0000FF"/>
                </a:solidFill>
              </a:rPr>
              <a:t>C</a:t>
            </a:r>
            <a:r>
              <a:rPr lang="en-GB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02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467936"/>
            <a:chOff x="583335" y="79728"/>
            <a:chExt cx="7066716" cy="6467936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467936"/>
              <a:chOff x="0" y="61299"/>
              <a:chExt cx="4041820" cy="3616701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 flipV="1">
                <a:off x="735708" y="1069345"/>
                <a:ext cx="2755474" cy="2608655"/>
              </a:xfrm>
              <a:prstGeom prst="line">
                <a:avLst/>
              </a:prstGeom>
              <a:noFill/>
              <a:ln w="698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990099" y="762063"/>
            <a:ext cx="3173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7200" dirty="0"/>
              <a:t> + </a:t>
            </a:r>
            <a:r>
              <a:rPr lang="en-GB" sz="72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52310" y="4877066"/>
            <a:ext cx="337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</a:t>
            </a:r>
            <a:r>
              <a:rPr lang="en-GB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7200" dirty="0"/>
              <a:t> </a:t>
            </a:r>
            <a:r>
              <a:rPr lang="en-GB" sz="7200" dirty="0">
                <a:solidFill>
                  <a:srgbClr val="0000FF"/>
                </a:solidFill>
              </a:rPr>
              <a:t>–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52310" y="2781298"/>
            <a:ext cx="3249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the value of </a:t>
            </a:r>
            <a:r>
              <a:rPr lang="en-GB" sz="4800" b="1" dirty="0">
                <a:solidFill>
                  <a:srgbClr val="0000FF"/>
                </a:solidFill>
              </a:rPr>
              <a:t>C</a:t>
            </a:r>
            <a:r>
              <a:rPr lang="en-GB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0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4819" y="116838"/>
            <a:ext cx="7066716" cy="6333949"/>
            <a:chOff x="583335" y="79728"/>
            <a:chExt cx="7066716" cy="6333949"/>
          </a:xfrm>
        </p:grpSpPr>
        <p:grpSp>
          <p:nvGrpSpPr>
            <p:cNvPr id="5" name="Group 4"/>
            <p:cNvGrpSpPr/>
            <p:nvPr/>
          </p:nvGrpSpPr>
          <p:grpSpPr>
            <a:xfrm>
              <a:off x="583335" y="79728"/>
              <a:ext cx="7066716" cy="6333949"/>
              <a:chOff x="0" y="61299"/>
              <a:chExt cx="4041820" cy="3541779"/>
            </a:xfrm>
          </p:grpSpPr>
          <p:sp>
            <p:nvSpPr>
              <p:cNvPr id="7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29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 dirty="0"/>
              </a:p>
            </p:txBody>
          </p:sp>
          <p:sp>
            <p:nvSpPr>
              <p:cNvPr id="30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31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02318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32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02318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33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1600" dirty="0"/>
              </a:p>
            </p:txBody>
          </p:sp>
          <p:sp>
            <p:nvSpPr>
              <p:cNvPr id="34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1600"/>
              </a:p>
            </p:txBody>
          </p:sp>
          <p:sp>
            <p:nvSpPr>
              <p:cNvPr id="35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02318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1600"/>
              </a:p>
            </p:txBody>
          </p:sp>
          <p:sp>
            <p:nvSpPr>
              <p:cNvPr id="36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02318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1600"/>
              </a:p>
            </p:txBody>
          </p:sp>
          <p:sp>
            <p:nvSpPr>
              <p:cNvPr id="37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02318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1600" dirty="0"/>
              </a:p>
            </p:txBody>
          </p:sp>
          <p:sp>
            <p:nvSpPr>
              <p:cNvPr id="38" name="Text Box 433"/>
              <p:cNvSpPr txBox="1">
                <a:spLocks noChangeArrowheads="1"/>
              </p:cNvSpPr>
              <p:nvPr/>
            </p:nvSpPr>
            <p:spPr bwMode="auto">
              <a:xfrm>
                <a:off x="1742621" y="164259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 sz="1600" dirty="0"/>
              </a:p>
            </p:txBody>
          </p:sp>
          <p:sp>
            <p:nvSpPr>
              <p:cNvPr id="39" name="Text Box 434"/>
              <p:cNvSpPr txBox="1">
                <a:spLocks noChangeArrowheads="1"/>
              </p:cNvSpPr>
              <p:nvPr/>
            </p:nvSpPr>
            <p:spPr bwMode="auto">
              <a:xfrm>
                <a:off x="1742621" y="1333828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40" name="Text Box 435"/>
              <p:cNvSpPr txBox="1">
                <a:spLocks noChangeArrowheads="1"/>
              </p:cNvSpPr>
              <p:nvPr/>
            </p:nvSpPr>
            <p:spPr bwMode="auto">
              <a:xfrm>
                <a:off x="1742621" y="102732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 sz="1600"/>
              </a:p>
            </p:txBody>
          </p:sp>
          <p:sp>
            <p:nvSpPr>
              <p:cNvPr id="41" name="Text Box 436"/>
              <p:cNvSpPr txBox="1">
                <a:spLocks noChangeArrowheads="1"/>
              </p:cNvSpPr>
              <p:nvPr/>
            </p:nvSpPr>
            <p:spPr bwMode="auto">
              <a:xfrm>
                <a:off x="1742621" y="72082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 sz="1600"/>
              </a:p>
            </p:txBody>
          </p:sp>
          <p:sp>
            <p:nvSpPr>
              <p:cNvPr id="42" name="Text Box 437"/>
              <p:cNvSpPr txBox="1">
                <a:spLocks noChangeArrowheads="1"/>
              </p:cNvSpPr>
              <p:nvPr/>
            </p:nvSpPr>
            <p:spPr bwMode="auto">
              <a:xfrm>
                <a:off x="1742621" y="41432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 sz="1600" dirty="0"/>
              </a:p>
            </p:txBody>
          </p:sp>
          <p:sp>
            <p:nvSpPr>
              <p:cNvPr id="43" name="Text Box 438"/>
              <p:cNvSpPr txBox="1">
                <a:spLocks noChangeArrowheads="1"/>
              </p:cNvSpPr>
              <p:nvPr/>
            </p:nvSpPr>
            <p:spPr bwMode="auto">
              <a:xfrm>
                <a:off x="1705945" y="2530438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 sz="2000" dirty="0"/>
              </a:p>
            </p:txBody>
          </p:sp>
          <p:sp>
            <p:nvSpPr>
              <p:cNvPr id="44" name="Text Box 439"/>
              <p:cNvSpPr txBox="1">
                <a:spLocks noChangeArrowheads="1"/>
              </p:cNvSpPr>
              <p:nvPr/>
            </p:nvSpPr>
            <p:spPr bwMode="auto">
              <a:xfrm>
                <a:off x="1719595" y="2227637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 sz="2000" dirty="0"/>
              </a:p>
            </p:txBody>
          </p:sp>
          <p:sp>
            <p:nvSpPr>
              <p:cNvPr id="45" name="Text Box 440"/>
              <p:cNvSpPr txBox="1">
                <a:spLocks noChangeArrowheads="1"/>
              </p:cNvSpPr>
              <p:nvPr/>
            </p:nvSpPr>
            <p:spPr bwMode="auto">
              <a:xfrm>
                <a:off x="1703122" y="2831542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 sz="2000" dirty="0"/>
              </a:p>
            </p:txBody>
          </p:sp>
          <p:sp>
            <p:nvSpPr>
              <p:cNvPr id="46" name="Text Box 441"/>
              <p:cNvSpPr txBox="1">
                <a:spLocks noChangeArrowheads="1"/>
              </p:cNvSpPr>
              <p:nvPr/>
            </p:nvSpPr>
            <p:spPr bwMode="auto">
              <a:xfrm>
                <a:off x="1703122" y="3140315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 sz="2000"/>
              </a:p>
            </p:txBody>
          </p:sp>
          <p:sp>
            <p:nvSpPr>
              <p:cNvPr id="47" name="Text Box 442"/>
              <p:cNvSpPr txBox="1">
                <a:spLocks noChangeArrowheads="1"/>
              </p:cNvSpPr>
              <p:nvPr/>
            </p:nvSpPr>
            <p:spPr bwMode="auto">
              <a:xfrm>
                <a:off x="1703122" y="3444543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 sz="2000"/>
              </a:p>
            </p:txBody>
          </p:sp>
          <p:sp>
            <p:nvSpPr>
              <p:cNvPr id="48" name="Text Box 443"/>
              <p:cNvSpPr txBox="1">
                <a:spLocks noChangeArrowheads="1"/>
              </p:cNvSpPr>
              <p:nvPr/>
            </p:nvSpPr>
            <p:spPr bwMode="auto">
              <a:xfrm>
                <a:off x="1706748" y="6129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400" b="1" i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9" name="Text Box 444"/>
              <p:cNvSpPr txBox="1">
                <a:spLocks noChangeArrowheads="1"/>
              </p:cNvSpPr>
              <p:nvPr/>
            </p:nvSpPr>
            <p:spPr bwMode="auto">
              <a:xfrm>
                <a:off x="3753935" y="1916191"/>
                <a:ext cx="287885" cy="331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556"/>
              <p:cNvSpPr>
                <a:spLocks noChangeShapeType="1"/>
              </p:cNvSpPr>
              <p:nvPr/>
            </p:nvSpPr>
            <p:spPr bwMode="auto">
              <a:xfrm>
                <a:off x="244474" y="629548"/>
                <a:ext cx="3306113" cy="1529646"/>
              </a:xfrm>
              <a:prstGeom prst="line">
                <a:avLst/>
              </a:prstGeom>
              <a:noFill/>
              <a:ln w="698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6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20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261453" y="417147"/>
                <a:ext cx="4657961" cy="1656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7200" dirty="0"/>
                  <a:t> = </a:t>
                </a:r>
                <a14:m>
                  <m:oMath xmlns:m="http://schemas.openxmlformats.org/officeDocument/2006/math">
                    <m:r>
                      <a:rPr lang="en-GB" sz="7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7200" dirty="0"/>
                  <a:t> + </a:t>
                </a:r>
                <a:r>
                  <a:rPr lang="en-GB" sz="7200" dirty="0">
                    <a:solidFill>
                      <a:srgbClr val="0000FF"/>
                    </a:solidFill>
                  </a:rPr>
                  <a:t>c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1453" y="417147"/>
                <a:ext cx="4657961" cy="1656864"/>
              </a:xfrm>
              <a:prstGeom prst="rect">
                <a:avLst/>
              </a:prstGeom>
              <a:blipFill>
                <a:blip r:embed="rId2"/>
                <a:stretch>
                  <a:fillRect l="-6414" t="-1471" r="-6414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226262" y="4532529"/>
                <a:ext cx="4759233" cy="1656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7200" dirty="0"/>
                  <a:t> = </a:t>
                </a:r>
                <a14:m>
                  <m:oMath xmlns:m="http://schemas.openxmlformats.org/officeDocument/2006/math">
                    <m:r>
                      <a:rPr lang="en-GB" sz="7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7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7200" dirty="0"/>
                  <a:t> +</a:t>
                </a:r>
                <a:r>
                  <a:rPr lang="en-GB" sz="7200" dirty="0">
                    <a:solidFill>
                      <a:srgbClr val="0000FF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262" y="4532529"/>
                <a:ext cx="4759233" cy="1656864"/>
              </a:xfrm>
              <a:prstGeom prst="rect">
                <a:avLst/>
              </a:prstGeom>
              <a:blipFill>
                <a:blip r:embed="rId3"/>
                <a:stretch>
                  <a:fillRect l="-6018" t="-1476" r="-6018" b="-16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8085792" y="2559001"/>
            <a:ext cx="3249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the value of </a:t>
            </a:r>
            <a:r>
              <a:rPr lang="en-GB" sz="4800" b="1" dirty="0">
                <a:solidFill>
                  <a:srgbClr val="0000FF"/>
                </a:solidFill>
              </a:rPr>
              <a:t>C</a:t>
            </a:r>
            <a:r>
              <a:rPr lang="en-GB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549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56"/>
          <p:cNvSpPr>
            <a:spLocks noChangeShapeType="1"/>
          </p:cNvSpPr>
          <p:nvPr/>
        </p:nvSpPr>
        <p:spPr bwMode="auto">
          <a:xfrm flipV="1">
            <a:off x="3418114" y="2166383"/>
            <a:ext cx="4516582" cy="4271413"/>
          </a:xfrm>
          <a:prstGeom prst="line">
            <a:avLst/>
          </a:prstGeom>
          <a:noFill/>
          <a:ln w="7937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719443" y="6271542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90605" y="5031560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22734" y="6211669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7292" y="5431242"/>
            <a:ext cx="60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699" y="250371"/>
            <a:ext cx="11424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 line has a gradient of </a:t>
            </a:r>
            <a:r>
              <a:rPr lang="en-GB" sz="5400" b="1" dirty="0">
                <a:solidFill>
                  <a:srgbClr val="FF00FF"/>
                </a:solidFill>
              </a:rPr>
              <a:t>3</a:t>
            </a:r>
            <a:r>
              <a:rPr lang="en-GB" sz="5400" dirty="0"/>
              <a:t>. </a:t>
            </a:r>
          </a:p>
          <a:p>
            <a:pPr algn="ctr"/>
            <a:r>
              <a:rPr lang="en-GB" sz="5400" dirty="0"/>
              <a:t>What does that mean?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070277" y="5018454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17186" y="3757690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96858" y="3780440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643767" y="2519676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44963" y="4998158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9033" y="4077708"/>
            <a:ext cx="60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91161" y="3713922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40882" y="2829317"/>
            <a:ext cx="60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95517" y="5166806"/>
            <a:ext cx="5017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For every </a:t>
            </a:r>
            <a:r>
              <a:rPr lang="en-GB" sz="3600" b="1" dirty="0"/>
              <a:t>1</a:t>
            </a:r>
            <a:r>
              <a:rPr lang="en-GB" sz="3600" dirty="0"/>
              <a:t> you go across</a:t>
            </a:r>
          </a:p>
          <a:p>
            <a:pPr algn="ctr"/>
            <a:r>
              <a:rPr lang="en-GB" sz="3600" dirty="0"/>
              <a:t>you go </a:t>
            </a:r>
            <a:r>
              <a:rPr lang="en-GB" sz="3600" b="1" dirty="0">
                <a:solidFill>
                  <a:srgbClr val="FF00FF"/>
                </a:solidFill>
              </a:rPr>
              <a:t>3</a:t>
            </a:r>
            <a:r>
              <a:rPr lang="en-GB" sz="3600" dirty="0"/>
              <a:t> up.</a:t>
            </a:r>
          </a:p>
        </p:txBody>
      </p:sp>
    </p:spTree>
    <p:extLst>
      <p:ext uri="{BB962C8B-B14F-4D97-AF65-F5344CB8AC3E}">
        <p14:creationId xmlns:p14="http://schemas.microsoft.com/office/powerpoint/2010/main" val="126430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56"/>
          <p:cNvSpPr>
            <a:spLocks noChangeShapeType="1"/>
          </p:cNvSpPr>
          <p:nvPr/>
        </p:nvSpPr>
        <p:spPr bwMode="auto">
          <a:xfrm flipV="1">
            <a:off x="3418114" y="2166383"/>
            <a:ext cx="4516582" cy="4271413"/>
          </a:xfrm>
          <a:prstGeom prst="line">
            <a:avLst/>
          </a:prstGeom>
          <a:noFill/>
          <a:ln w="7937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719443" y="6271542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90605" y="5031560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22734" y="6211669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7292" y="5431242"/>
            <a:ext cx="60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699" y="250371"/>
            <a:ext cx="11424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 line has a gradient of </a:t>
            </a:r>
            <a:r>
              <a:rPr lang="en-GB" sz="5400" b="1" dirty="0">
                <a:solidFill>
                  <a:srgbClr val="FF00FF"/>
                </a:solidFill>
              </a:rPr>
              <a:t>4</a:t>
            </a:r>
            <a:r>
              <a:rPr lang="en-GB" sz="5400" dirty="0"/>
              <a:t>. </a:t>
            </a:r>
          </a:p>
          <a:p>
            <a:pPr algn="ctr"/>
            <a:r>
              <a:rPr lang="en-GB" sz="5400" dirty="0"/>
              <a:t>What does that mean?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070277" y="5018454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17186" y="3757690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96858" y="3780440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643767" y="2519676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44963" y="4998158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9033" y="4077708"/>
            <a:ext cx="60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91161" y="3713922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40882" y="2829317"/>
            <a:ext cx="60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95517" y="5166806"/>
            <a:ext cx="5017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For every </a:t>
            </a:r>
            <a:r>
              <a:rPr lang="en-GB" sz="3600" b="1" dirty="0"/>
              <a:t>1</a:t>
            </a:r>
            <a:r>
              <a:rPr lang="en-GB" sz="3600" dirty="0"/>
              <a:t> you go across</a:t>
            </a:r>
          </a:p>
          <a:p>
            <a:pPr algn="ctr"/>
            <a:r>
              <a:rPr lang="en-GB" sz="3600" dirty="0"/>
              <a:t>you go </a:t>
            </a:r>
            <a:r>
              <a:rPr lang="en-GB" sz="3600" b="1" dirty="0">
                <a:solidFill>
                  <a:srgbClr val="FF00FF"/>
                </a:solidFill>
              </a:rPr>
              <a:t>4</a:t>
            </a:r>
            <a:r>
              <a:rPr lang="en-GB" sz="3600" dirty="0"/>
              <a:t> up.</a:t>
            </a:r>
          </a:p>
        </p:txBody>
      </p:sp>
    </p:spTree>
    <p:extLst>
      <p:ext uri="{BB962C8B-B14F-4D97-AF65-F5344CB8AC3E}">
        <p14:creationId xmlns:p14="http://schemas.microsoft.com/office/powerpoint/2010/main" val="40985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56"/>
          <p:cNvSpPr>
            <a:spLocks noChangeShapeType="1"/>
          </p:cNvSpPr>
          <p:nvPr/>
        </p:nvSpPr>
        <p:spPr bwMode="auto">
          <a:xfrm>
            <a:off x="4007937" y="2331269"/>
            <a:ext cx="4081697" cy="3846374"/>
          </a:xfrm>
          <a:prstGeom prst="line">
            <a:avLst/>
          </a:prstGeom>
          <a:noFill/>
          <a:ln w="7937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047012" y="2249299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728327" y="3446151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13588" y="2127768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98560" y="3795699"/>
            <a:ext cx="825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699" y="250371"/>
            <a:ext cx="11424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 line has a gradient of </a:t>
            </a:r>
            <a:r>
              <a:rPr lang="en-GB" sz="5400" b="1" dirty="0">
                <a:solidFill>
                  <a:srgbClr val="FF00FF"/>
                </a:solidFill>
              </a:rPr>
              <a:t>-3</a:t>
            </a:r>
            <a:r>
              <a:rPr lang="en-GB" sz="5400" dirty="0"/>
              <a:t>. </a:t>
            </a:r>
          </a:p>
          <a:p>
            <a:pPr algn="ctr"/>
            <a:r>
              <a:rPr lang="en-GB" sz="5400" dirty="0"/>
              <a:t>What does that mean?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453039" y="3504973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089634" y="4778272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27841" y="4791578"/>
            <a:ext cx="1191491" cy="13106"/>
          </a:xfrm>
          <a:prstGeom prst="line">
            <a:avLst/>
          </a:prstGeom>
          <a:ln w="38100">
            <a:solidFill>
              <a:srgbClr val="00B05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351284" y="2191475"/>
            <a:ext cx="0" cy="1332121"/>
          </a:xfrm>
          <a:prstGeom prst="line">
            <a:avLst/>
          </a:prstGeom>
          <a:ln w="38100">
            <a:solidFill>
              <a:srgbClr val="FF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27296" y="4659744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05967" y="2534369"/>
            <a:ext cx="60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-3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70793" y="3400441"/>
            <a:ext cx="86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54645" y="5121166"/>
            <a:ext cx="86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FF"/>
                </a:solidFill>
              </a:rPr>
              <a:t>-3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3111" y="4705910"/>
            <a:ext cx="5017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For every </a:t>
            </a:r>
            <a:r>
              <a:rPr lang="en-GB" sz="3600" b="1" dirty="0"/>
              <a:t>1</a:t>
            </a:r>
            <a:r>
              <a:rPr lang="en-GB" sz="3600" dirty="0"/>
              <a:t> you go across</a:t>
            </a:r>
          </a:p>
          <a:p>
            <a:pPr algn="ctr"/>
            <a:r>
              <a:rPr lang="en-GB" sz="3600" dirty="0"/>
              <a:t>you go </a:t>
            </a:r>
            <a:r>
              <a:rPr lang="en-GB" sz="3600" b="1" dirty="0">
                <a:solidFill>
                  <a:srgbClr val="FF00FF"/>
                </a:solidFill>
              </a:rPr>
              <a:t>3</a:t>
            </a:r>
            <a:r>
              <a:rPr lang="en-GB" sz="3600" dirty="0"/>
              <a:t> down.</a:t>
            </a:r>
          </a:p>
        </p:txBody>
      </p:sp>
    </p:spTree>
    <p:extLst>
      <p:ext uri="{BB962C8B-B14F-4D97-AF65-F5344CB8AC3E}">
        <p14:creationId xmlns:p14="http://schemas.microsoft.com/office/powerpoint/2010/main" val="1879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583335" y="128801"/>
            <a:ext cx="7062719" cy="6284878"/>
            <a:chOff x="583335" y="128801"/>
            <a:chExt cx="7062719" cy="6284878"/>
          </a:xfrm>
        </p:grpSpPr>
        <p:grpSp>
          <p:nvGrpSpPr>
            <p:cNvPr id="4" name="Group 3"/>
            <p:cNvGrpSpPr/>
            <p:nvPr/>
          </p:nvGrpSpPr>
          <p:grpSpPr>
            <a:xfrm>
              <a:off x="583335" y="128801"/>
              <a:ext cx="7062719" cy="6284878"/>
              <a:chOff x="0" y="88739"/>
              <a:chExt cx="4039534" cy="3514339"/>
            </a:xfrm>
          </p:grpSpPr>
          <p:sp>
            <p:nvSpPr>
              <p:cNvPr id="5" name="Line 401"/>
              <p:cNvSpPr>
                <a:spLocks noChangeShapeType="1"/>
              </p:cNvSpPr>
              <p:nvPr/>
            </p:nvSpPr>
            <p:spPr bwMode="auto">
              <a:xfrm flipV="1">
                <a:off x="1878109" y="306500"/>
                <a:ext cx="2285" cy="329657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6" name="Line 402"/>
              <p:cNvSpPr>
                <a:spLocks noChangeShapeType="1"/>
              </p:cNvSpPr>
              <p:nvPr/>
            </p:nvSpPr>
            <p:spPr bwMode="auto">
              <a:xfrm>
                <a:off x="0" y="1993386"/>
                <a:ext cx="3838472" cy="22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7" name="Line 403"/>
              <p:cNvSpPr>
                <a:spLocks noChangeShapeType="1"/>
              </p:cNvSpPr>
              <p:nvPr/>
            </p:nvSpPr>
            <p:spPr bwMode="auto">
              <a:xfrm>
                <a:off x="2202553" y="383693"/>
                <a:ext cx="2285" cy="321938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8" name="Line 404"/>
              <p:cNvSpPr>
                <a:spLocks noChangeShapeType="1"/>
              </p:cNvSpPr>
              <p:nvPr/>
            </p:nvSpPr>
            <p:spPr bwMode="auto">
              <a:xfrm>
                <a:off x="253156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9" name="Line 405"/>
              <p:cNvSpPr>
                <a:spLocks noChangeShapeType="1"/>
              </p:cNvSpPr>
              <p:nvPr/>
            </p:nvSpPr>
            <p:spPr bwMode="auto">
              <a:xfrm>
                <a:off x="2858291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0" name="Line 406"/>
              <p:cNvSpPr>
                <a:spLocks noChangeShapeType="1"/>
              </p:cNvSpPr>
              <p:nvPr/>
            </p:nvSpPr>
            <p:spPr bwMode="auto">
              <a:xfrm>
                <a:off x="3182734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1" name="Line 407"/>
              <p:cNvSpPr>
                <a:spLocks noChangeShapeType="1"/>
              </p:cNvSpPr>
              <p:nvPr/>
            </p:nvSpPr>
            <p:spPr bwMode="auto">
              <a:xfrm>
                <a:off x="571201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2" name="Line 408"/>
              <p:cNvSpPr>
                <a:spLocks noChangeShapeType="1"/>
              </p:cNvSpPr>
              <p:nvPr/>
            </p:nvSpPr>
            <p:spPr bwMode="auto">
              <a:xfrm>
                <a:off x="900213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3" name="Line 409"/>
              <p:cNvSpPr>
                <a:spLocks noChangeShapeType="1"/>
              </p:cNvSpPr>
              <p:nvPr/>
            </p:nvSpPr>
            <p:spPr bwMode="auto">
              <a:xfrm>
                <a:off x="1222370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4" name="Line 410"/>
              <p:cNvSpPr>
                <a:spLocks noChangeShapeType="1"/>
              </p:cNvSpPr>
              <p:nvPr/>
            </p:nvSpPr>
            <p:spPr bwMode="auto">
              <a:xfrm>
                <a:off x="1551382" y="383693"/>
                <a:ext cx="2285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5" name="Line 411"/>
              <p:cNvSpPr>
                <a:spLocks noChangeShapeType="1"/>
              </p:cNvSpPr>
              <p:nvPr/>
            </p:nvSpPr>
            <p:spPr bwMode="auto">
              <a:xfrm>
                <a:off x="3511745" y="383693"/>
                <a:ext cx="2285" cy="3219385"/>
              </a:xfrm>
              <a:prstGeom prst="line">
                <a:avLst/>
              </a:prstGeom>
              <a:noFill/>
              <a:ln w="317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6" name="Line 412"/>
              <p:cNvSpPr>
                <a:spLocks noChangeShapeType="1"/>
              </p:cNvSpPr>
              <p:nvPr/>
            </p:nvSpPr>
            <p:spPr bwMode="auto">
              <a:xfrm>
                <a:off x="244474" y="383693"/>
                <a:ext cx="0" cy="32193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7" name="Line 413"/>
              <p:cNvSpPr>
                <a:spLocks noChangeShapeType="1"/>
              </p:cNvSpPr>
              <p:nvPr/>
            </p:nvSpPr>
            <p:spPr bwMode="auto">
              <a:xfrm>
                <a:off x="54835" y="1686886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Line 414"/>
              <p:cNvSpPr>
                <a:spLocks noChangeShapeType="1"/>
              </p:cNvSpPr>
              <p:nvPr/>
            </p:nvSpPr>
            <p:spPr bwMode="auto">
              <a:xfrm>
                <a:off x="54835" y="1378115"/>
                <a:ext cx="3591713" cy="22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Line 415"/>
              <p:cNvSpPr>
                <a:spLocks noChangeShapeType="1"/>
              </p:cNvSpPr>
              <p:nvPr/>
            </p:nvSpPr>
            <p:spPr bwMode="auto">
              <a:xfrm>
                <a:off x="54835" y="1073886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Line 416"/>
              <p:cNvSpPr>
                <a:spLocks noChangeShapeType="1"/>
              </p:cNvSpPr>
              <p:nvPr/>
            </p:nvSpPr>
            <p:spPr bwMode="auto">
              <a:xfrm>
                <a:off x="54835" y="7651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Line 417"/>
              <p:cNvSpPr>
                <a:spLocks noChangeShapeType="1"/>
              </p:cNvSpPr>
              <p:nvPr/>
            </p:nvSpPr>
            <p:spPr bwMode="auto">
              <a:xfrm>
                <a:off x="54835" y="458615"/>
                <a:ext cx="3591713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Line 419"/>
              <p:cNvSpPr>
                <a:spLocks noChangeShapeType="1"/>
              </p:cNvSpPr>
              <p:nvPr/>
            </p:nvSpPr>
            <p:spPr bwMode="auto">
              <a:xfrm>
                <a:off x="79968" y="3219386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Line 420"/>
              <p:cNvSpPr>
                <a:spLocks noChangeShapeType="1"/>
              </p:cNvSpPr>
              <p:nvPr/>
            </p:nvSpPr>
            <p:spPr bwMode="auto">
              <a:xfrm>
                <a:off x="79968" y="29128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Line 421"/>
              <p:cNvSpPr>
                <a:spLocks noChangeShapeType="1"/>
              </p:cNvSpPr>
              <p:nvPr/>
            </p:nvSpPr>
            <p:spPr bwMode="auto">
              <a:xfrm>
                <a:off x="79968" y="2606385"/>
                <a:ext cx="3593998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Line 422"/>
              <p:cNvSpPr>
                <a:spLocks noChangeShapeType="1"/>
              </p:cNvSpPr>
              <p:nvPr/>
            </p:nvSpPr>
            <p:spPr bwMode="auto">
              <a:xfrm>
                <a:off x="79968" y="2299885"/>
                <a:ext cx="3593998" cy="227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Text Box 423"/>
              <p:cNvSpPr txBox="1">
                <a:spLocks noChangeArrowheads="1"/>
              </p:cNvSpPr>
              <p:nvPr/>
            </p:nvSpPr>
            <p:spPr bwMode="auto">
              <a:xfrm>
                <a:off x="2163711" y="2029710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27" name="Text Box 424"/>
              <p:cNvSpPr txBox="1">
                <a:spLocks noChangeArrowheads="1"/>
              </p:cNvSpPr>
              <p:nvPr/>
            </p:nvSpPr>
            <p:spPr bwMode="auto">
              <a:xfrm>
                <a:off x="2490438" y="2029710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28" name="Text Box 425"/>
              <p:cNvSpPr txBox="1">
                <a:spLocks noChangeArrowheads="1"/>
              </p:cNvSpPr>
              <p:nvPr/>
            </p:nvSpPr>
            <p:spPr bwMode="auto">
              <a:xfrm>
                <a:off x="2819450" y="2029710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/>
              </a:p>
            </p:txBody>
          </p:sp>
          <p:sp>
            <p:nvSpPr>
              <p:cNvPr id="29" name="Text Box 426"/>
              <p:cNvSpPr txBox="1">
                <a:spLocks noChangeArrowheads="1"/>
              </p:cNvSpPr>
              <p:nvPr/>
            </p:nvSpPr>
            <p:spPr bwMode="auto">
              <a:xfrm>
                <a:off x="3141607" y="2029710"/>
                <a:ext cx="123379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/>
              </a:p>
            </p:txBody>
          </p:sp>
          <p:sp>
            <p:nvSpPr>
              <p:cNvPr id="30" name="Text Box 427"/>
              <p:cNvSpPr txBox="1">
                <a:spLocks noChangeArrowheads="1"/>
              </p:cNvSpPr>
              <p:nvPr/>
            </p:nvSpPr>
            <p:spPr bwMode="auto">
              <a:xfrm>
                <a:off x="3470619" y="2029710"/>
                <a:ext cx="12109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/>
              </a:p>
            </p:txBody>
          </p:sp>
          <p:sp>
            <p:nvSpPr>
              <p:cNvPr id="31" name="Text Box 428"/>
              <p:cNvSpPr txBox="1">
                <a:spLocks noChangeArrowheads="1"/>
              </p:cNvSpPr>
              <p:nvPr/>
            </p:nvSpPr>
            <p:spPr bwMode="auto">
              <a:xfrm>
                <a:off x="121095" y="2029710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/>
              </a:p>
            </p:txBody>
          </p:sp>
          <p:sp>
            <p:nvSpPr>
              <p:cNvPr id="32" name="Text Box 429"/>
              <p:cNvSpPr txBox="1">
                <a:spLocks noChangeArrowheads="1"/>
              </p:cNvSpPr>
              <p:nvPr/>
            </p:nvSpPr>
            <p:spPr bwMode="auto">
              <a:xfrm>
                <a:off x="450107" y="2029710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/>
              </a:p>
            </p:txBody>
          </p:sp>
          <p:sp>
            <p:nvSpPr>
              <p:cNvPr id="33" name="Text Box 430"/>
              <p:cNvSpPr txBox="1">
                <a:spLocks noChangeArrowheads="1"/>
              </p:cNvSpPr>
              <p:nvPr/>
            </p:nvSpPr>
            <p:spPr bwMode="auto">
              <a:xfrm>
                <a:off x="776834" y="2029710"/>
                <a:ext cx="34500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/>
              </a:p>
            </p:txBody>
          </p:sp>
          <p:sp>
            <p:nvSpPr>
              <p:cNvPr id="34" name="Text Box 431"/>
              <p:cNvSpPr txBox="1">
                <a:spLocks noChangeArrowheads="1"/>
              </p:cNvSpPr>
              <p:nvPr/>
            </p:nvSpPr>
            <p:spPr bwMode="auto">
              <a:xfrm>
                <a:off x="1101276" y="2029710"/>
                <a:ext cx="349575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/>
              </a:p>
            </p:txBody>
          </p:sp>
          <p:sp>
            <p:nvSpPr>
              <p:cNvPr id="35" name="Text Box 432"/>
              <p:cNvSpPr txBox="1">
                <a:spLocks noChangeArrowheads="1"/>
              </p:cNvSpPr>
              <p:nvPr/>
            </p:nvSpPr>
            <p:spPr bwMode="auto">
              <a:xfrm>
                <a:off x="1430288" y="2029710"/>
                <a:ext cx="342721" cy="140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/>
              </a:p>
            </p:txBody>
          </p:sp>
          <p:sp>
            <p:nvSpPr>
              <p:cNvPr id="36" name="Text Box 433"/>
              <p:cNvSpPr txBox="1">
                <a:spLocks noChangeArrowheads="1"/>
              </p:cNvSpPr>
              <p:nvPr/>
            </p:nvSpPr>
            <p:spPr bwMode="auto">
              <a:xfrm>
                <a:off x="1667907" y="1575636"/>
                <a:ext cx="125664" cy="149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en-US"/>
              </a:p>
            </p:txBody>
          </p:sp>
          <p:sp>
            <p:nvSpPr>
              <p:cNvPr id="37" name="Text Box 434"/>
              <p:cNvSpPr txBox="1">
                <a:spLocks noChangeArrowheads="1"/>
              </p:cNvSpPr>
              <p:nvPr/>
            </p:nvSpPr>
            <p:spPr bwMode="auto">
              <a:xfrm>
                <a:off x="1667907" y="1266867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en-US"/>
              </a:p>
            </p:txBody>
          </p:sp>
          <p:sp>
            <p:nvSpPr>
              <p:cNvPr id="38" name="Text Box 435"/>
              <p:cNvSpPr txBox="1">
                <a:spLocks noChangeArrowheads="1"/>
              </p:cNvSpPr>
              <p:nvPr/>
            </p:nvSpPr>
            <p:spPr bwMode="auto">
              <a:xfrm>
                <a:off x="1667907" y="960367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en-US"/>
              </a:p>
            </p:txBody>
          </p:sp>
          <p:sp>
            <p:nvSpPr>
              <p:cNvPr id="39" name="Text Box 436"/>
              <p:cNvSpPr txBox="1">
                <a:spLocks noChangeArrowheads="1"/>
              </p:cNvSpPr>
              <p:nvPr/>
            </p:nvSpPr>
            <p:spPr bwMode="auto">
              <a:xfrm>
                <a:off x="1667907" y="653866"/>
                <a:ext cx="125664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en-US"/>
              </a:p>
            </p:txBody>
          </p:sp>
          <p:sp>
            <p:nvSpPr>
              <p:cNvPr id="40" name="Text Box 437"/>
              <p:cNvSpPr txBox="1">
                <a:spLocks noChangeArrowheads="1"/>
              </p:cNvSpPr>
              <p:nvPr/>
            </p:nvSpPr>
            <p:spPr bwMode="auto">
              <a:xfrm>
                <a:off x="1667907" y="347366"/>
                <a:ext cx="125664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en-US"/>
              </a:p>
            </p:txBody>
          </p:sp>
          <p:sp>
            <p:nvSpPr>
              <p:cNvPr id="41" name="Text Box 438"/>
              <p:cNvSpPr txBox="1">
                <a:spLocks noChangeArrowheads="1"/>
              </p:cNvSpPr>
              <p:nvPr/>
            </p:nvSpPr>
            <p:spPr bwMode="auto">
              <a:xfrm>
                <a:off x="1587939" y="2452000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endParaRPr lang="en-US"/>
              </a:p>
            </p:txBody>
          </p:sp>
          <p:sp>
            <p:nvSpPr>
              <p:cNvPr id="42" name="Text Box 439"/>
              <p:cNvSpPr txBox="1">
                <a:spLocks noChangeArrowheads="1"/>
              </p:cNvSpPr>
              <p:nvPr/>
            </p:nvSpPr>
            <p:spPr bwMode="auto">
              <a:xfrm>
                <a:off x="1581085" y="2143230"/>
                <a:ext cx="351860" cy="215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-1</a:t>
                </a:r>
                <a:endParaRPr lang="en-US"/>
              </a:p>
            </p:txBody>
          </p:sp>
          <p:sp>
            <p:nvSpPr>
              <p:cNvPr id="43" name="Text Box 440"/>
              <p:cNvSpPr txBox="1">
                <a:spLocks noChangeArrowheads="1"/>
              </p:cNvSpPr>
              <p:nvPr/>
            </p:nvSpPr>
            <p:spPr bwMode="auto">
              <a:xfrm>
                <a:off x="1587939" y="2758500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endParaRPr lang="en-US"/>
              </a:p>
            </p:txBody>
          </p:sp>
          <p:sp>
            <p:nvSpPr>
              <p:cNvPr id="44" name="Text Box 441"/>
              <p:cNvSpPr txBox="1">
                <a:spLocks noChangeArrowheads="1"/>
              </p:cNvSpPr>
              <p:nvPr/>
            </p:nvSpPr>
            <p:spPr bwMode="auto">
              <a:xfrm>
                <a:off x="1587939" y="3067271"/>
                <a:ext cx="345005" cy="152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-4</a:t>
                </a:r>
                <a:endParaRPr lang="en-US"/>
              </a:p>
            </p:txBody>
          </p:sp>
          <p:sp>
            <p:nvSpPr>
              <p:cNvPr id="45" name="Text Box 442"/>
              <p:cNvSpPr txBox="1">
                <a:spLocks noChangeArrowheads="1"/>
              </p:cNvSpPr>
              <p:nvPr/>
            </p:nvSpPr>
            <p:spPr bwMode="auto">
              <a:xfrm>
                <a:off x="1587939" y="3371500"/>
                <a:ext cx="345005" cy="15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</a:rPr>
                  <a:t>-5</a:t>
                </a:r>
                <a:endParaRPr lang="en-US"/>
              </a:p>
            </p:txBody>
          </p:sp>
          <p:sp>
            <p:nvSpPr>
              <p:cNvPr id="46" name="Text Box 443"/>
              <p:cNvSpPr txBox="1">
                <a:spLocks noChangeArrowheads="1"/>
              </p:cNvSpPr>
              <p:nvPr/>
            </p:nvSpPr>
            <p:spPr bwMode="auto">
              <a:xfrm>
                <a:off x="1704463" y="88739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 dirty="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47" name="Text Box 444"/>
              <p:cNvSpPr txBox="1">
                <a:spLocks noChangeArrowheads="1"/>
              </p:cNvSpPr>
              <p:nvPr/>
            </p:nvSpPr>
            <p:spPr bwMode="auto">
              <a:xfrm>
                <a:off x="3751649" y="1861801"/>
                <a:ext cx="287885" cy="190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576" tIns="36576" rIns="36576" bIns="36576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/>
                <a:r>
                  <a:rPr lang="en-US" sz="2800" b="1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8" name="Line 556"/>
              <p:cNvSpPr>
                <a:spLocks noChangeShapeType="1"/>
              </p:cNvSpPr>
              <p:nvPr/>
            </p:nvSpPr>
            <p:spPr bwMode="auto">
              <a:xfrm flipV="1">
                <a:off x="1105012" y="578307"/>
                <a:ext cx="1523930" cy="293405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sp>
          <p:nvSpPr>
            <p:cNvPr id="49" name="Line 419"/>
            <p:cNvSpPr>
              <a:spLocks noChangeShapeType="1"/>
            </p:cNvSpPr>
            <p:nvPr/>
          </p:nvSpPr>
          <p:spPr bwMode="auto">
            <a:xfrm>
              <a:off x="730097" y="6228182"/>
              <a:ext cx="6283744" cy="40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36576" tIns="36576" rIns="36576" bIns="36576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59951" y="671464"/>
            <a:ext cx="4344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the gradient </a:t>
            </a:r>
          </a:p>
          <a:p>
            <a:pPr algn="ctr"/>
            <a:r>
              <a:rPr lang="en-GB" sz="4800" dirty="0"/>
              <a:t>of the line?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16193" y="4355145"/>
            <a:ext cx="3709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Gradient = </a:t>
            </a:r>
            <a:r>
              <a:rPr lang="en-GB" sz="48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7402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717</Words>
  <Application>Microsoft Office PowerPoint</Application>
  <PresentationFormat>Widescreen</PresentationFormat>
  <Paragraphs>354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41</cp:revision>
  <dcterms:created xsi:type="dcterms:W3CDTF">2016-01-02T19:20:34Z</dcterms:created>
  <dcterms:modified xsi:type="dcterms:W3CDTF">2023-11-20T07:31:05Z</dcterms:modified>
</cp:coreProperties>
</file>