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58" r:id="rId3"/>
    <p:sldId id="267" r:id="rId4"/>
    <p:sldId id="269" r:id="rId5"/>
    <p:sldId id="271" r:id="rId6"/>
    <p:sldId id="272" r:id="rId7"/>
    <p:sldId id="270" r:id="rId8"/>
    <p:sldId id="274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1E3F3"/>
    <a:srgbClr val="FFD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AE4EFB-0F9A-450D-8E39-0A3C12410877}" v="2" dt="2021-11-24T08:20:34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39" y="5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3FAE4EFB-0F9A-450D-8E39-0A3C12410877}"/>
    <pc:docChg chg="custSel addSld modSld sldOrd">
      <pc:chgData name="Stewart Gale" userId="3647ddd2-6040-41ae-a96d-232c23482af8" providerId="ADAL" clId="{3FAE4EFB-0F9A-450D-8E39-0A3C12410877}" dt="2022-09-08T04:06:20.836" v="181" actId="1076"/>
      <pc:docMkLst>
        <pc:docMk/>
      </pc:docMkLst>
      <pc:sldChg chg="delSp modSp mod">
        <pc:chgData name="Stewart Gale" userId="3647ddd2-6040-41ae-a96d-232c23482af8" providerId="ADAL" clId="{3FAE4EFB-0F9A-450D-8E39-0A3C12410877}" dt="2021-11-24T08:20:34.352" v="16" actId="1076"/>
        <pc:sldMkLst>
          <pc:docMk/>
          <pc:sldMk cId="2588058454" sldId="258"/>
        </pc:sldMkLst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21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21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21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21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21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217" creationId="{00000000-0000-0000-0000-000000000000}"/>
          </ac:spMkLst>
        </pc:spChg>
        <pc:spChg chg="del">
          <ac:chgData name="Stewart Gale" userId="3647ddd2-6040-41ae-a96d-232c23482af8" providerId="ADAL" clId="{3FAE4EFB-0F9A-450D-8E39-0A3C12410877}" dt="2021-11-24T08:20:10.262" v="0" actId="21"/>
          <ac:spMkLst>
            <pc:docMk/>
            <pc:sldMk cId="2588058454" sldId="258"/>
            <ac:spMk id="16179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7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7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7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7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7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7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7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7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8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9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9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9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9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9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9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9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9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199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0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0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0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0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0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0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0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0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0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1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2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3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4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5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6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7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8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09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0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1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2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3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4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59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6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6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62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63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64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65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66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67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68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70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71" creationId="{00000000-0000-0000-0000-000000000000}"/>
          </ac:spMkLst>
        </pc:spChg>
        <pc:spChg chg="mod">
          <ac:chgData name="Stewart Gale" userId="3647ddd2-6040-41ae-a96d-232c23482af8" providerId="ADAL" clId="{3FAE4EFB-0F9A-450D-8E39-0A3C12410877}" dt="2021-11-24T08:20:34.352" v="16" actId="1076"/>
          <ac:spMkLst>
            <pc:docMk/>
            <pc:sldMk cId="2588058454" sldId="258"/>
            <ac:spMk id="162172" creationId="{00000000-0000-0000-0000-000000000000}"/>
          </ac:spMkLst>
        </pc:spChg>
        <pc:grpChg chg="mod">
          <ac:chgData name="Stewart Gale" userId="3647ddd2-6040-41ae-a96d-232c23482af8" providerId="ADAL" clId="{3FAE4EFB-0F9A-450D-8E39-0A3C12410877}" dt="2021-11-24T08:20:34.352" v="16" actId="1076"/>
          <ac:grpSpMkLst>
            <pc:docMk/>
            <pc:sldMk cId="2588058454" sldId="258"/>
            <ac:grpSpMk id="3" creationId="{00000000-0000-0000-0000-000000000000}"/>
          </ac:grpSpMkLst>
        </pc:grpChg>
        <pc:grpChg chg="mod">
          <ac:chgData name="Stewart Gale" userId="3647ddd2-6040-41ae-a96d-232c23482af8" providerId="ADAL" clId="{3FAE4EFB-0F9A-450D-8E39-0A3C12410877}" dt="2021-11-24T08:20:34.352" v="16" actId="1076"/>
          <ac:grpSpMkLst>
            <pc:docMk/>
            <pc:sldMk cId="2588058454" sldId="258"/>
            <ac:grpSpMk id="162000" creationId="{00000000-0000-0000-0000-000000000000}"/>
          </ac:grpSpMkLst>
        </pc:grpChg>
        <pc:grpChg chg="mod">
          <ac:chgData name="Stewart Gale" userId="3647ddd2-6040-41ae-a96d-232c23482af8" providerId="ADAL" clId="{3FAE4EFB-0F9A-450D-8E39-0A3C12410877}" dt="2021-11-24T08:20:34.352" v="16" actId="1076"/>
          <ac:grpSpMkLst>
            <pc:docMk/>
            <pc:sldMk cId="2588058454" sldId="258"/>
            <ac:grpSpMk id="162169" creationId="{00000000-0000-0000-0000-000000000000}"/>
          </ac:grpSpMkLst>
        </pc:grpChg>
      </pc:sldChg>
      <pc:sldChg chg="addSp delSp modSp mod">
        <pc:chgData name="Stewart Gale" userId="3647ddd2-6040-41ae-a96d-232c23482af8" providerId="ADAL" clId="{3FAE4EFB-0F9A-450D-8E39-0A3C12410877}" dt="2022-09-08T04:04:52.786" v="178" actId="1076"/>
        <pc:sldMkLst>
          <pc:docMk/>
          <pc:sldMk cId="1350674082" sldId="274"/>
        </pc:sldMkLst>
        <pc:spChg chg="add del mod">
          <ac:chgData name="Stewart Gale" userId="3647ddd2-6040-41ae-a96d-232c23482af8" providerId="ADAL" clId="{3FAE4EFB-0F9A-450D-8E39-0A3C12410877}" dt="2022-09-08T04:04:20.673" v="174" actId="478"/>
          <ac:spMkLst>
            <pc:docMk/>
            <pc:sldMk cId="1350674082" sldId="274"/>
            <ac:spMk id="3" creationId="{F061A7FC-D084-7015-CD03-C206C5597281}"/>
          </ac:spMkLst>
        </pc:spChg>
        <pc:picChg chg="mod modCrop">
          <ac:chgData name="Stewart Gale" userId="3647ddd2-6040-41ae-a96d-232c23482af8" providerId="ADAL" clId="{3FAE4EFB-0F9A-450D-8E39-0A3C12410877}" dt="2022-09-08T04:04:52.786" v="178" actId="1076"/>
          <ac:picMkLst>
            <pc:docMk/>
            <pc:sldMk cId="1350674082" sldId="274"/>
            <ac:picMk id="5" creationId="{00000000-0000-0000-0000-000000000000}"/>
          </ac:picMkLst>
        </pc:picChg>
      </pc:sldChg>
      <pc:sldChg chg="modSp mod">
        <pc:chgData name="Stewart Gale" userId="3647ddd2-6040-41ae-a96d-232c23482af8" providerId="ADAL" clId="{3FAE4EFB-0F9A-450D-8E39-0A3C12410877}" dt="2022-09-08T04:06:20.836" v="181" actId="1076"/>
        <pc:sldMkLst>
          <pc:docMk/>
          <pc:sldMk cId="1893718505" sldId="276"/>
        </pc:sldMkLst>
        <pc:picChg chg="mod modCrop">
          <ac:chgData name="Stewart Gale" userId="3647ddd2-6040-41ae-a96d-232c23482af8" providerId="ADAL" clId="{3FAE4EFB-0F9A-450D-8E39-0A3C12410877}" dt="2022-09-08T04:06:20.836" v="181" actId="1076"/>
          <ac:picMkLst>
            <pc:docMk/>
            <pc:sldMk cId="1893718505" sldId="276"/>
            <ac:picMk id="4" creationId="{00000000-0000-0000-0000-000000000000}"/>
          </ac:picMkLst>
        </pc:picChg>
      </pc:sldChg>
      <pc:sldChg chg="addSp modSp new mod ord">
        <pc:chgData name="Stewart Gale" userId="3647ddd2-6040-41ae-a96d-232c23482af8" providerId="ADAL" clId="{3FAE4EFB-0F9A-450D-8E39-0A3C12410877}" dt="2021-11-24T08:20:25.828" v="15" actId="20577"/>
        <pc:sldMkLst>
          <pc:docMk/>
          <pc:sldMk cId="175453677" sldId="277"/>
        </pc:sldMkLst>
        <pc:spChg chg="add mod">
          <ac:chgData name="Stewart Gale" userId="3647ddd2-6040-41ae-a96d-232c23482af8" providerId="ADAL" clId="{3FAE4EFB-0F9A-450D-8E39-0A3C12410877}" dt="2021-11-24T08:20:25.828" v="15" actId="20577"/>
          <ac:spMkLst>
            <pc:docMk/>
            <pc:sldMk cId="175453677" sldId="277"/>
            <ac:spMk id="2" creationId="{6D6D0841-A73B-457A-BE65-1F5E079FD2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B1561-B9AB-4B12-9242-B1A97FEF7AA9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3FB9-B4C0-44CE-82E5-049F8A875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6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97F8B-5F4C-475F-ADBA-93B35344A98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common mistake is to think that the line </a:t>
            </a:r>
            <a:r>
              <a:rPr lang="en-GB" altLang="en-US" i="1"/>
              <a:t>x</a:t>
            </a:r>
            <a:r>
              <a:rPr lang="en-GB" altLang="en-US"/>
              <a:t> = 2 will be horizontal because the </a:t>
            </a:r>
            <a:r>
              <a:rPr lang="en-GB" altLang="en-US" i="1"/>
              <a:t>x</a:t>
            </a:r>
            <a:r>
              <a:rPr lang="en-GB" altLang="en-US"/>
              <a:t>-axis is horizontal. Show that the line </a:t>
            </a:r>
            <a:r>
              <a:rPr lang="en-GB" altLang="en-US" i="1"/>
              <a:t>x</a:t>
            </a:r>
            <a:r>
              <a:rPr lang="en-GB" altLang="en-US"/>
              <a:t> = 2 is as shown by asking pupils to tell you the coordinates of any point lying on the line.</a:t>
            </a:r>
          </a:p>
        </p:txBody>
      </p:sp>
    </p:spTree>
    <p:extLst>
      <p:ext uri="{BB962C8B-B14F-4D97-AF65-F5344CB8AC3E}">
        <p14:creationId xmlns:p14="http://schemas.microsoft.com/office/powerpoint/2010/main" val="3776745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97F8B-5F4C-475F-ADBA-93B35344A98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common mistake is to think that the line </a:t>
            </a:r>
            <a:r>
              <a:rPr lang="en-GB" altLang="en-US" i="1"/>
              <a:t>x</a:t>
            </a:r>
            <a:r>
              <a:rPr lang="en-GB" altLang="en-US"/>
              <a:t> = 2 will be horizontal because the </a:t>
            </a:r>
            <a:r>
              <a:rPr lang="en-GB" altLang="en-US" i="1"/>
              <a:t>x</a:t>
            </a:r>
            <a:r>
              <a:rPr lang="en-GB" altLang="en-US"/>
              <a:t>-axis is horizontal. Show that the line </a:t>
            </a:r>
            <a:r>
              <a:rPr lang="en-GB" altLang="en-US" i="1"/>
              <a:t>x</a:t>
            </a:r>
            <a:r>
              <a:rPr lang="en-GB" altLang="en-US"/>
              <a:t> = 2 is as shown by asking pupils to tell you the coordinates of any point lying on the line.</a:t>
            </a:r>
          </a:p>
        </p:txBody>
      </p:sp>
    </p:spTree>
    <p:extLst>
      <p:ext uri="{BB962C8B-B14F-4D97-AF65-F5344CB8AC3E}">
        <p14:creationId xmlns:p14="http://schemas.microsoft.com/office/powerpoint/2010/main" val="146977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97F8B-5F4C-475F-ADBA-93B35344A98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common mistake is to think that the line </a:t>
            </a:r>
            <a:r>
              <a:rPr lang="en-GB" altLang="en-US" i="1"/>
              <a:t>x</a:t>
            </a:r>
            <a:r>
              <a:rPr lang="en-GB" altLang="en-US"/>
              <a:t> = 2 will be horizontal because the </a:t>
            </a:r>
            <a:r>
              <a:rPr lang="en-GB" altLang="en-US" i="1"/>
              <a:t>x</a:t>
            </a:r>
            <a:r>
              <a:rPr lang="en-GB" altLang="en-US"/>
              <a:t>-axis is horizontal. Show that the line </a:t>
            </a:r>
            <a:r>
              <a:rPr lang="en-GB" altLang="en-US" i="1"/>
              <a:t>x</a:t>
            </a:r>
            <a:r>
              <a:rPr lang="en-GB" altLang="en-US"/>
              <a:t> = 2 is as shown by asking pupils to tell you the coordinates of any point lying on the line.</a:t>
            </a:r>
          </a:p>
        </p:txBody>
      </p:sp>
    </p:spTree>
    <p:extLst>
      <p:ext uri="{BB962C8B-B14F-4D97-AF65-F5344CB8AC3E}">
        <p14:creationId xmlns:p14="http://schemas.microsoft.com/office/powerpoint/2010/main" val="347612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97F8B-5F4C-475F-ADBA-93B35344A98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common mistake is to think that the line </a:t>
            </a:r>
            <a:r>
              <a:rPr lang="en-GB" altLang="en-US" i="1"/>
              <a:t>x</a:t>
            </a:r>
            <a:r>
              <a:rPr lang="en-GB" altLang="en-US"/>
              <a:t> = 2 will be horizontal because the </a:t>
            </a:r>
            <a:r>
              <a:rPr lang="en-GB" altLang="en-US" i="1"/>
              <a:t>x</a:t>
            </a:r>
            <a:r>
              <a:rPr lang="en-GB" altLang="en-US"/>
              <a:t>-axis is horizontal. Show that the line </a:t>
            </a:r>
            <a:r>
              <a:rPr lang="en-GB" altLang="en-US" i="1"/>
              <a:t>x</a:t>
            </a:r>
            <a:r>
              <a:rPr lang="en-GB" altLang="en-US"/>
              <a:t> = 2 is as shown by asking pupils to tell you the coordinates of any point lying on the line.</a:t>
            </a:r>
          </a:p>
        </p:txBody>
      </p:sp>
    </p:spTree>
    <p:extLst>
      <p:ext uri="{BB962C8B-B14F-4D97-AF65-F5344CB8AC3E}">
        <p14:creationId xmlns:p14="http://schemas.microsoft.com/office/powerpoint/2010/main" val="97959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97F8B-5F4C-475F-ADBA-93B35344A98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common mistake is to think that the line </a:t>
            </a:r>
            <a:r>
              <a:rPr lang="en-GB" altLang="en-US" i="1"/>
              <a:t>x</a:t>
            </a:r>
            <a:r>
              <a:rPr lang="en-GB" altLang="en-US"/>
              <a:t> = 2 will be horizontal because the </a:t>
            </a:r>
            <a:r>
              <a:rPr lang="en-GB" altLang="en-US" i="1"/>
              <a:t>x</a:t>
            </a:r>
            <a:r>
              <a:rPr lang="en-GB" altLang="en-US"/>
              <a:t>-axis is horizontal. Show that the line </a:t>
            </a:r>
            <a:r>
              <a:rPr lang="en-GB" altLang="en-US" i="1"/>
              <a:t>x</a:t>
            </a:r>
            <a:r>
              <a:rPr lang="en-GB" altLang="en-US"/>
              <a:t> = 2 is as shown by asking pupils to tell you the coordinates of any point lying on the line.</a:t>
            </a:r>
          </a:p>
        </p:txBody>
      </p:sp>
    </p:spTree>
    <p:extLst>
      <p:ext uri="{BB962C8B-B14F-4D97-AF65-F5344CB8AC3E}">
        <p14:creationId xmlns:p14="http://schemas.microsoft.com/office/powerpoint/2010/main" val="2646794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97F8B-5F4C-475F-ADBA-93B35344A98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common mistake is to think that the line </a:t>
            </a:r>
            <a:r>
              <a:rPr lang="en-GB" altLang="en-US" i="1"/>
              <a:t>x</a:t>
            </a:r>
            <a:r>
              <a:rPr lang="en-GB" altLang="en-US"/>
              <a:t> = 2 will be horizontal because the </a:t>
            </a:r>
            <a:r>
              <a:rPr lang="en-GB" altLang="en-US" i="1"/>
              <a:t>x</a:t>
            </a:r>
            <a:r>
              <a:rPr lang="en-GB" altLang="en-US"/>
              <a:t>-axis is horizontal. Show that the line </a:t>
            </a:r>
            <a:r>
              <a:rPr lang="en-GB" altLang="en-US" i="1"/>
              <a:t>x</a:t>
            </a:r>
            <a:r>
              <a:rPr lang="en-GB" altLang="en-US"/>
              <a:t> = 2 is as shown by asking pupils to tell you the coordinates of any point lying on the line.</a:t>
            </a:r>
          </a:p>
        </p:txBody>
      </p:sp>
    </p:spTree>
    <p:extLst>
      <p:ext uri="{BB962C8B-B14F-4D97-AF65-F5344CB8AC3E}">
        <p14:creationId xmlns:p14="http://schemas.microsoft.com/office/powerpoint/2010/main" val="1554968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97F8B-5F4C-475F-ADBA-93B35344A98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common mistake is to think that the line </a:t>
            </a:r>
            <a:r>
              <a:rPr lang="en-GB" altLang="en-US" i="1"/>
              <a:t>x</a:t>
            </a:r>
            <a:r>
              <a:rPr lang="en-GB" altLang="en-US"/>
              <a:t> = 2 will be horizontal because the </a:t>
            </a:r>
            <a:r>
              <a:rPr lang="en-GB" altLang="en-US" i="1"/>
              <a:t>x</a:t>
            </a:r>
            <a:r>
              <a:rPr lang="en-GB" altLang="en-US"/>
              <a:t>-axis is horizontal. Show that the line </a:t>
            </a:r>
            <a:r>
              <a:rPr lang="en-GB" altLang="en-US" i="1"/>
              <a:t>x</a:t>
            </a:r>
            <a:r>
              <a:rPr lang="en-GB" altLang="en-US"/>
              <a:t> = 2 is as shown by asking pupils to tell you the coordinates of any point lying on the line.</a:t>
            </a:r>
          </a:p>
        </p:txBody>
      </p:sp>
    </p:spTree>
    <p:extLst>
      <p:ext uri="{BB962C8B-B14F-4D97-AF65-F5344CB8AC3E}">
        <p14:creationId xmlns:p14="http://schemas.microsoft.com/office/powerpoint/2010/main" val="655993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97F8B-5F4C-475F-ADBA-93B35344A98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common mistake is to think that the line </a:t>
            </a:r>
            <a:r>
              <a:rPr lang="en-GB" altLang="en-US" i="1"/>
              <a:t>x</a:t>
            </a:r>
            <a:r>
              <a:rPr lang="en-GB" altLang="en-US"/>
              <a:t> = 2 will be horizontal because the </a:t>
            </a:r>
            <a:r>
              <a:rPr lang="en-GB" altLang="en-US" i="1"/>
              <a:t>x</a:t>
            </a:r>
            <a:r>
              <a:rPr lang="en-GB" altLang="en-US"/>
              <a:t>-axis is horizontal. Show that the line </a:t>
            </a:r>
            <a:r>
              <a:rPr lang="en-GB" altLang="en-US" i="1"/>
              <a:t>x</a:t>
            </a:r>
            <a:r>
              <a:rPr lang="en-GB" altLang="en-US"/>
              <a:t> = 2 is as shown by asking pupils to tell you the coordinates of any point lying on the line.</a:t>
            </a:r>
          </a:p>
        </p:txBody>
      </p:sp>
    </p:spTree>
    <p:extLst>
      <p:ext uri="{BB962C8B-B14F-4D97-AF65-F5344CB8AC3E}">
        <p14:creationId xmlns:p14="http://schemas.microsoft.com/office/powerpoint/2010/main" val="95298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2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31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73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9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9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16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2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83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1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F957A-6F59-4DA5-88FD-9B461A0BF558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0660B-B971-4290-82B8-7CA7936A4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9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D6D0841-A73B-457A-BE65-1F5E079FD2D2}"/>
              </a:ext>
            </a:extLst>
          </p:cNvPr>
          <p:cNvSpPr txBox="1">
            <a:spLocks noChangeArrowheads="1"/>
          </p:cNvSpPr>
          <p:nvPr/>
        </p:nvSpPr>
        <p:spPr>
          <a:xfrm>
            <a:off x="393469" y="837040"/>
            <a:ext cx="10845338" cy="4848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3800" b="1" u="sng" dirty="0">
                <a:latin typeface="+mn-lt"/>
              </a:rPr>
              <a:t>LO: Graphing Inequalities</a:t>
            </a:r>
            <a:endParaRPr lang="en-GB" altLang="en-US" sz="138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45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51406" y="635719"/>
            <a:ext cx="7439247" cy="5414609"/>
            <a:chOff x="557195" y="1313158"/>
            <a:chExt cx="7003035" cy="4927728"/>
          </a:xfrm>
        </p:grpSpPr>
        <p:sp>
          <p:nvSpPr>
            <p:cNvPr id="162170" name="Rectangle 378"/>
            <p:cNvSpPr>
              <a:spLocks noChangeArrowheads="1"/>
            </p:cNvSpPr>
            <p:nvPr/>
          </p:nvSpPr>
          <p:spPr bwMode="auto">
            <a:xfrm>
              <a:off x="557195" y="1685901"/>
              <a:ext cx="4215564" cy="4554985"/>
            </a:xfrm>
            <a:prstGeom prst="rect">
              <a:avLst/>
            </a:prstGeom>
            <a:solidFill>
              <a:srgbClr val="FE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2171" name="Rectangle 379"/>
            <p:cNvSpPr>
              <a:spLocks noChangeArrowheads="1"/>
            </p:cNvSpPr>
            <p:nvPr/>
          </p:nvSpPr>
          <p:spPr bwMode="auto">
            <a:xfrm>
              <a:off x="4762392" y="1676883"/>
              <a:ext cx="2341117" cy="4548658"/>
            </a:xfrm>
            <a:prstGeom prst="rect">
              <a:avLst/>
            </a:prstGeom>
            <a:solidFill>
              <a:srgbClr val="B2E0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62169" name="Group 377"/>
            <p:cNvGrpSpPr>
              <a:grpSpLocks/>
            </p:cNvGrpSpPr>
            <p:nvPr/>
          </p:nvGrpSpPr>
          <p:grpSpPr bwMode="auto">
            <a:xfrm>
              <a:off x="583549" y="1313158"/>
              <a:ext cx="6976681" cy="4911370"/>
              <a:chOff x="282" y="1339"/>
              <a:chExt cx="2691" cy="2329"/>
            </a:xfrm>
          </p:grpSpPr>
          <p:grpSp>
            <p:nvGrpSpPr>
              <p:cNvPr id="162000" name="Group 208"/>
              <p:cNvGrpSpPr>
                <a:grpSpLocks/>
              </p:cNvGrpSpPr>
              <p:nvPr/>
            </p:nvGrpSpPr>
            <p:grpSpPr bwMode="auto">
              <a:xfrm>
                <a:off x="282" y="1508"/>
                <a:ext cx="2520" cy="2160"/>
                <a:chOff x="282" y="1508"/>
                <a:chExt cx="2520" cy="2160"/>
              </a:xfrm>
            </p:grpSpPr>
            <p:sp>
              <p:nvSpPr>
                <p:cNvPr id="162001" name="Rectangle 209"/>
                <p:cNvSpPr>
                  <a:spLocks noChangeArrowheads="1"/>
                </p:cNvSpPr>
                <p:nvPr/>
              </p:nvSpPr>
              <p:spPr bwMode="auto">
                <a:xfrm>
                  <a:off x="28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02" name="Rectangle 210"/>
                <p:cNvSpPr>
                  <a:spLocks noChangeArrowheads="1"/>
                </p:cNvSpPr>
                <p:nvPr/>
              </p:nvSpPr>
              <p:spPr bwMode="auto">
                <a:xfrm>
                  <a:off x="28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03" name="Rectangle 211"/>
                <p:cNvSpPr>
                  <a:spLocks noChangeArrowheads="1"/>
                </p:cNvSpPr>
                <p:nvPr/>
              </p:nvSpPr>
              <p:spPr bwMode="auto">
                <a:xfrm>
                  <a:off x="46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04" name="Rectangle 212"/>
                <p:cNvSpPr>
                  <a:spLocks noChangeArrowheads="1"/>
                </p:cNvSpPr>
                <p:nvPr/>
              </p:nvSpPr>
              <p:spPr bwMode="auto">
                <a:xfrm>
                  <a:off x="64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05" name="Rectangle 213"/>
                <p:cNvSpPr>
                  <a:spLocks noChangeArrowheads="1"/>
                </p:cNvSpPr>
                <p:nvPr/>
              </p:nvSpPr>
              <p:spPr bwMode="auto">
                <a:xfrm>
                  <a:off x="46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06" name="Rectangle 214"/>
                <p:cNvSpPr>
                  <a:spLocks noChangeArrowheads="1"/>
                </p:cNvSpPr>
                <p:nvPr/>
              </p:nvSpPr>
              <p:spPr bwMode="auto">
                <a:xfrm>
                  <a:off x="64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07" name="Rectangle 215"/>
                <p:cNvSpPr>
                  <a:spLocks noChangeArrowheads="1"/>
                </p:cNvSpPr>
                <p:nvPr/>
              </p:nvSpPr>
              <p:spPr bwMode="auto">
                <a:xfrm>
                  <a:off x="82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08" name="Rectangle 216"/>
                <p:cNvSpPr>
                  <a:spLocks noChangeArrowheads="1"/>
                </p:cNvSpPr>
                <p:nvPr/>
              </p:nvSpPr>
              <p:spPr bwMode="auto">
                <a:xfrm>
                  <a:off x="100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09" name="Rectangle 217"/>
                <p:cNvSpPr>
                  <a:spLocks noChangeArrowheads="1"/>
                </p:cNvSpPr>
                <p:nvPr/>
              </p:nvSpPr>
              <p:spPr bwMode="auto">
                <a:xfrm>
                  <a:off x="82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0" name="Rectangle 218"/>
                <p:cNvSpPr>
                  <a:spLocks noChangeArrowheads="1"/>
                </p:cNvSpPr>
                <p:nvPr/>
              </p:nvSpPr>
              <p:spPr bwMode="auto">
                <a:xfrm>
                  <a:off x="100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1" name="Rectangle 219"/>
                <p:cNvSpPr>
                  <a:spLocks noChangeArrowheads="1"/>
                </p:cNvSpPr>
                <p:nvPr/>
              </p:nvSpPr>
              <p:spPr bwMode="auto">
                <a:xfrm>
                  <a:off x="118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2" name="Rectangle 220"/>
                <p:cNvSpPr>
                  <a:spLocks noChangeArrowheads="1"/>
                </p:cNvSpPr>
                <p:nvPr/>
              </p:nvSpPr>
              <p:spPr bwMode="auto">
                <a:xfrm>
                  <a:off x="136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3" name="Rectangle 221"/>
                <p:cNvSpPr>
                  <a:spLocks noChangeArrowheads="1"/>
                </p:cNvSpPr>
                <p:nvPr/>
              </p:nvSpPr>
              <p:spPr bwMode="auto">
                <a:xfrm>
                  <a:off x="118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4" name="Rectangle 222"/>
                <p:cNvSpPr>
                  <a:spLocks noChangeArrowheads="1"/>
                </p:cNvSpPr>
                <p:nvPr/>
              </p:nvSpPr>
              <p:spPr bwMode="auto">
                <a:xfrm>
                  <a:off x="136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8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6" name="Rectangle 224"/>
                <p:cNvSpPr>
                  <a:spLocks noChangeArrowheads="1"/>
                </p:cNvSpPr>
                <p:nvPr/>
              </p:nvSpPr>
              <p:spPr bwMode="auto">
                <a:xfrm>
                  <a:off x="28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7" name="Rectangle 225"/>
                <p:cNvSpPr>
                  <a:spLocks noChangeArrowheads="1"/>
                </p:cNvSpPr>
                <p:nvPr/>
              </p:nvSpPr>
              <p:spPr bwMode="auto">
                <a:xfrm>
                  <a:off x="46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8" name="Rectangle 226"/>
                <p:cNvSpPr>
                  <a:spLocks noChangeArrowheads="1"/>
                </p:cNvSpPr>
                <p:nvPr/>
              </p:nvSpPr>
              <p:spPr bwMode="auto">
                <a:xfrm>
                  <a:off x="64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19" name="Rectangle 227"/>
                <p:cNvSpPr>
                  <a:spLocks noChangeArrowheads="1"/>
                </p:cNvSpPr>
                <p:nvPr/>
              </p:nvSpPr>
              <p:spPr bwMode="auto">
                <a:xfrm>
                  <a:off x="46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0" name="Rectangle 228"/>
                <p:cNvSpPr>
                  <a:spLocks noChangeArrowheads="1"/>
                </p:cNvSpPr>
                <p:nvPr/>
              </p:nvSpPr>
              <p:spPr bwMode="auto">
                <a:xfrm>
                  <a:off x="64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8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2" name="Rectangle 230"/>
                <p:cNvSpPr>
                  <a:spLocks noChangeArrowheads="1"/>
                </p:cNvSpPr>
                <p:nvPr/>
              </p:nvSpPr>
              <p:spPr bwMode="auto">
                <a:xfrm>
                  <a:off x="28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6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4" name="Rectangle 232"/>
                <p:cNvSpPr>
                  <a:spLocks noChangeArrowheads="1"/>
                </p:cNvSpPr>
                <p:nvPr/>
              </p:nvSpPr>
              <p:spPr bwMode="auto">
                <a:xfrm>
                  <a:off x="64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5" name="Rectangle 233"/>
                <p:cNvSpPr>
                  <a:spLocks noChangeArrowheads="1"/>
                </p:cNvSpPr>
                <p:nvPr/>
              </p:nvSpPr>
              <p:spPr bwMode="auto">
                <a:xfrm>
                  <a:off x="46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6" name="Rectangle 234"/>
                <p:cNvSpPr>
                  <a:spLocks noChangeArrowheads="1"/>
                </p:cNvSpPr>
                <p:nvPr/>
              </p:nvSpPr>
              <p:spPr bwMode="auto">
                <a:xfrm>
                  <a:off x="64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7" name="Rectangle 235"/>
                <p:cNvSpPr>
                  <a:spLocks noChangeArrowheads="1"/>
                </p:cNvSpPr>
                <p:nvPr/>
              </p:nvSpPr>
              <p:spPr bwMode="auto">
                <a:xfrm>
                  <a:off x="82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8" name="Rectangle 236"/>
                <p:cNvSpPr>
                  <a:spLocks noChangeArrowheads="1"/>
                </p:cNvSpPr>
                <p:nvPr/>
              </p:nvSpPr>
              <p:spPr bwMode="auto">
                <a:xfrm>
                  <a:off x="100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29" name="Rectangle 237"/>
                <p:cNvSpPr>
                  <a:spLocks noChangeArrowheads="1"/>
                </p:cNvSpPr>
                <p:nvPr/>
              </p:nvSpPr>
              <p:spPr bwMode="auto">
                <a:xfrm>
                  <a:off x="82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0" name="Rectangle 238"/>
                <p:cNvSpPr>
                  <a:spLocks noChangeArrowheads="1"/>
                </p:cNvSpPr>
                <p:nvPr/>
              </p:nvSpPr>
              <p:spPr bwMode="auto">
                <a:xfrm>
                  <a:off x="100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1" name="Rectangle 239"/>
                <p:cNvSpPr>
                  <a:spLocks noChangeArrowheads="1"/>
                </p:cNvSpPr>
                <p:nvPr/>
              </p:nvSpPr>
              <p:spPr bwMode="auto">
                <a:xfrm>
                  <a:off x="118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2" name="Rectangle 240"/>
                <p:cNvSpPr>
                  <a:spLocks noChangeArrowheads="1"/>
                </p:cNvSpPr>
                <p:nvPr/>
              </p:nvSpPr>
              <p:spPr bwMode="auto">
                <a:xfrm>
                  <a:off x="136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3" name="Rectangle 241"/>
                <p:cNvSpPr>
                  <a:spLocks noChangeArrowheads="1"/>
                </p:cNvSpPr>
                <p:nvPr/>
              </p:nvSpPr>
              <p:spPr bwMode="auto">
                <a:xfrm>
                  <a:off x="118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4" name="Rectangle 242"/>
                <p:cNvSpPr>
                  <a:spLocks noChangeArrowheads="1"/>
                </p:cNvSpPr>
                <p:nvPr/>
              </p:nvSpPr>
              <p:spPr bwMode="auto">
                <a:xfrm>
                  <a:off x="136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5" name="Rectangle 243"/>
                <p:cNvSpPr>
                  <a:spLocks noChangeArrowheads="1"/>
                </p:cNvSpPr>
                <p:nvPr/>
              </p:nvSpPr>
              <p:spPr bwMode="auto">
                <a:xfrm>
                  <a:off x="82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6" name="Rectangle 244"/>
                <p:cNvSpPr>
                  <a:spLocks noChangeArrowheads="1"/>
                </p:cNvSpPr>
                <p:nvPr/>
              </p:nvSpPr>
              <p:spPr bwMode="auto">
                <a:xfrm>
                  <a:off x="100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7" name="Rectangle 245"/>
                <p:cNvSpPr>
                  <a:spLocks noChangeArrowheads="1"/>
                </p:cNvSpPr>
                <p:nvPr/>
              </p:nvSpPr>
              <p:spPr bwMode="auto">
                <a:xfrm>
                  <a:off x="82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8" name="Rectangle 246"/>
                <p:cNvSpPr>
                  <a:spLocks noChangeArrowheads="1"/>
                </p:cNvSpPr>
                <p:nvPr/>
              </p:nvSpPr>
              <p:spPr bwMode="auto">
                <a:xfrm>
                  <a:off x="100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39" name="Rectangle 247"/>
                <p:cNvSpPr>
                  <a:spLocks noChangeArrowheads="1"/>
                </p:cNvSpPr>
                <p:nvPr/>
              </p:nvSpPr>
              <p:spPr bwMode="auto">
                <a:xfrm>
                  <a:off x="118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36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18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36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54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72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54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6" name="Rectangle 254"/>
                <p:cNvSpPr>
                  <a:spLocks noChangeArrowheads="1"/>
                </p:cNvSpPr>
                <p:nvPr/>
              </p:nvSpPr>
              <p:spPr bwMode="auto">
                <a:xfrm>
                  <a:off x="172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90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8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49" name="Rectangle 257"/>
                <p:cNvSpPr>
                  <a:spLocks noChangeArrowheads="1"/>
                </p:cNvSpPr>
                <p:nvPr/>
              </p:nvSpPr>
              <p:spPr bwMode="auto">
                <a:xfrm>
                  <a:off x="190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08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26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44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3" name="Rectangle 261"/>
                <p:cNvSpPr>
                  <a:spLocks noChangeArrowheads="1"/>
                </p:cNvSpPr>
                <p:nvPr/>
              </p:nvSpPr>
              <p:spPr bwMode="auto">
                <a:xfrm>
                  <a:off x="226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44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5" name="Rectangle 263"/>
                <p:cNvSpPr>
                  <a:spLocks noChangeArrowheads="1"/>
                </p:cNvSpPr>
                <p:nvPr/>
              </p:nvSpPr>
              <p:spPr bwMode="auto">
                <a:xfrm>
                  <a:off x="2622" y="15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6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22" y="16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7" name="Rectangle 265"/>
                <p:cNvSpPr>
                  <a:spLocks noChangeArrowheads="1"/>
                </p:cNvSpPr>
                <p:nvPr/>
              </p:nvSpPr>
              <p:spPr bwMode="auto">
                <a:xfrm>
                  <a:off x="154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8" name="Rectangle 266"/>
                <p:cNvSpPr>
                  <a:spLocks noChangeArrowheads="1"/>
                </p:cNvSpPr>
                <p:nvPr/>
              </p:nvSpPr>
              <p:spPr bwMode="auto">
                <a:xfrm>
                  <a:off x="172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59" name="Rectangle 267"/>
                <p:cNvSpPr>
                  <a:spLocks noChangeArrowheads="1"/>
                </p:cNvSpPr>
                <p:nvPr/>
              </p:nvSpPr>
              <p:spPr bwMode="auto">
                <a:xfrm>
                  <a:off x="154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0" name="Rectangle 268"/>
                <p:cNvSpPr>
                  <a:spLocks noChangeArrowheads="1"/>
                </p:cNvSpPr>
                <p:nvPr/>
              </p:nvSpPr>
              <p:spPr bwMode="auto">
                <a:xfrm>
                  <a:off x="172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1" name="Rectangle 269"/>
                <p:cNvSpPr>
                  <a:spLocks noChangeArrowheads="1"/>
                </p:cNvSpPr>
                <p:nvPr/>
              </p:nvSpPr>
              <p:spPr bwMode="auto">
                <a:xfrm>
                  <a:off x="190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2" name="Rectangle 270"/>
                <p:cNvSpPr>
                  <a:spLocks noChangeArrowheads="1"/>
                </p:cNvSpPr>
                <p:nvPr/>
              </p:nvSpPr>
              <p:spPr bwMode="auto">
                <a:xfrm>
                  <a:off x="208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3" name="Rectangle 271"/>
                <p:cNvSpPr>
                  <a:spLocks noChangeArrowheads="1"/>
                </p:cNvSpPr>
                <p:nvPr/>
              </p:nvSpPr>
              <p:spPr bwMode="auto">
                <a:xfrm>
                  <a:off x="190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4" name="Rectangle 272"/>
                <p:cNvSpPr>
                  <a:spLocks noChangeArrowheads="1"/>
                </p:cNvSpPr>
                <p:nvPr/>
              </p:nvSpPr>
              <p:spPr bwMode="auto">
                <a:xfrm>
                  <a:off x="208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5" name="Rectangle 273"/>
                <p:cNvSpPr>
                  <a:spLocks noChangeArrowheads="1"/>
                </p:cNvSpPr>
                <p:nvPr/>
              </p:nvSpPr>
              <p:spPr bwMode="auto">
                <a:xfrm>
                  <a:off x="154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6" name="Rectangle 274"/>
                <p:cNvSpPr>
                  <a:spLocks noChangeArrowheads="1"/>
                </p:cNvSpPr>
                <p:nvPr/>
              </p:nvSpPr>
              <p:spPr bwMode="auto">
                <a:xfrm>
                  <a:off x="172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7" name="Rectangle 275"/>
                <p:cNvSpPr>
                  <a:spLocks noChangeArrowheads="1"/>
                </p:cNvSpPr>
                <p:nvPr/>
              </p:nvSpPr>
              <p:spPr bwMode="auto">
                <a:xfrm>
                  <a:off x="154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8" name="Rectangle 276"/>
                <p:cNvSpPr>
                  <a:spLocks noChangeArrowheads="1"/>
                </p:cNvSpPr>
                <p:nvPr/>
              </p:nvSpPr>
              <p:spPr bwMode="auto">
                <a:xfrm>
                  <a:off x="172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69" name="Rectangle 277"/>
                <p:cNvSpPr>
                  <a:spLocks noChangeArrowheads="1"/>
                </p:cNvSpPr>
                <p:nvPr/>
              </p:nvSpPr>
              <p:spPr bwMode="auto">
                <a:xfrm>
                  <a:off x="190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0" name="Rectangle 278"/>
                <p:cNvSpPr>
                  <a:spLocks noChangeArrowheads="1"/>
                </p:cNvSpPr>
                <p:nvPr/>
              </p:nvSpPr>
              <p:spPr bwMode="auto">
                <a:xfrm>
                  <a:off x="208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1" name="Rectangle 279"/>
                <p:cNvSpPr>
                  <a:spLocks noChangeArrowheads="1"/>
                </p:cNvSpPr>
                <p:nvPr/>
              </p:nvSpPr>
              <p:spPr bwMode="auto">
                <a:xfrm>
                  <a:off x="190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2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8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3" name="Rectangle 281"/>
                <p:cNvSpPr>
                  <a:spLocks noChangeArrowheads="1"/>
                </p:cNvSpPr>
                <p:nvPr/>
              </p:nvSpPr>
              <p:spPr bwMode="auto">
                <a:xfrm>
                  <a:off x="226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4" name="Rectangle 282"/>
                <p:cNvSpPr>
                  <a:spLocks noChangeArrowheads="1"/>
                </p:cNvSpPr>
                <p:nvPr/>
              </p:nvSpPr>
              <p:spPr bwMode="auto">
                <a:xfrm>
                  <a:off x="244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26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6" name="Rectangle 284"/>
                <p:cNvSpPr>
                  <a:spLocks noChangeArrowheads="1"/>
                </p:cNvSpPr>
                <p:nvPr/>
              </p:nvSpPr>
              <p:spPr bwMode="auto">
                <a:xfrm>
                  <a:off x="244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7" name="Rectangle 285"/>
                <p:cNvSpPr>
                  <a:spLocks noChangeArrowheads="1"/>
                </p:cNvSpPr>
                <p:nvPr/>
              </p:nvSpPr>
              <p:spPr bwMode="auto">
                <a:xfrm>
                  <a:off x="2622" y="18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8" name="Rectangle 286"/>
                <p:cNvSpPr>
                  <a:spLocks noChangeArrowheads="1"/>
                </p:cNvSpPr>
                <p:nvPr/>
              </p:nvSpPr>
              <p:spPr bwMode="auto">
                <a:xfrm>
                  <a:off x="2622" y="20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79" name="Rectangle 287"/>
                <p:cNvSpPr>
                  <a:spLocks noChangeArrowheads="1"/>
                </p:cNvSpPr>
                <p:nvPr/>
              </p:nvSpPr>
              <p:spPr bwMode="auto">
                <a:xfrm>
                  <a:off x="226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0" name="Rectangle 288"/>
                <p:cNvSpPr>
                  <a:spLocks noChangeArrowheads="1"/>
                </p:cNvSpPr>
                <p:nvPr/>
              </p:nvSpPr>
              <p:spPr bwMode="auto">
                <a:xfrm>
                  <a:off x="244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1" name="Rectangle 289"/>
                <p:cNvSpPr>
                  <a:spLocks noChangeArrowheads="1"/>
                </p:cNvSpPr>
                <p:nvPr/>
              </p:nvSpPr>
              <p:spPr bwMode="auto">
                <a:xfrm>
                  <a:off x="226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2" name="Rectangle 290"/>
                <p:cNvSpPr>
                  <a:spLocks noChangeArrowheads="1"/>
                </p:cNvSpPr>
                <p:nvPr/>
              </p:nvSpPr>
              <p:spPr bwMode="auto">
                <a:xfrm>
                  <a:off x="244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3" name="Rectangle 291"/>
                <p:cNvSpPr>
                  <a:spLocks noChangeArrowheads="1"/>
                </p:cNvSpPr>
                <p:nvPr/>
              </p:nvSpPr>
              <p:spPr bwMode="auto">
                <a:xfrm>
                  <a:off x="2622" y="22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4" name="Rectangle 292"/>
                <p:cNvSpPr>
                  <a:spLocks noChangeArrowheads="1"/>
                </p:cNvSpPr>
                <p:nvPr/>
              </p:nvSpPr>
              <p:spPr bwMode="auto">
                <a:xfrm>
                  <a:off x="2622" y="24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5" name="Rectangle 293"/>
                <p:cNvSpPr>
                  <a:spLocks noChangeArrowheads="1"/>
                </p:cNvSpPr>
                <p:nvPr/>
              </p:nvSpPr>
              <p:spPr bwMode="auto">
                <a:xfrm>
                  <a:off x="28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6" name="Rectangle 294"/>
                <p:cNvSpPr>
                  <a:spLocks noChangeArrowheads="1"/>
                </p:cNvSpPr>
                <p:nvPr/>
              </p:nvSpPr>
              <p:spPr bwMode="auto">
                <a:xfrm>
                  <a:off x="28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7" name="Rectangle 295"/>
                <p:cNvSpPr>
                  <a:spLocks noChangeArrowheads="1"/>
                </p:cNvSpPr>
                <p:nvPr/>
              </p:nvSpPr>
              <p:spPr bwMode="auto">
                <a:xfrm>
                  <a:off x="46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8" name="Rectangle 296"/>
                <p:cNvSpPr>
                  <a:spLocks noChangeArrowheads="1"/>
                </p:cNvSpPr>
                <p:nvPr/>
              </p:nvSpPr>
              <p:spPr bwMode="auto">
                <a:xfrm>
                  <a:off x="64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89" name="Rectangle 297"/>
                <p:cNvSpPr>
                  <a:spLocks noChangeArrowheads="1"/>
                </p:cNvSpPr>
                <p:nvPr/>
              </p:nvSpPr>
              <p:spPr bwMode="auto">
                <a:xfrm>
                  <a:off x="46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0" name="Rectangle 298"/>
                <p:cNvSpPr>
                  <a:spLocks noChangeArrowheads="1"/>
                </p:cNvSpPr>
                <p:nvPr/>
              </p:nvSpPr>
              <p:spPr bwMode="auto">
                <a:xfrm>
                  <a:off x="64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1" name="Rectangle 299"/>
                <p:cNvSpPr>
                  <a:spLocks noChangeArrowheads="1"/>
                </p:cNvSpPr>
                <p:nvPr/>
              </p:nvSpPr>
              <p:spPr bwMode="auto">
                <a:xfrm>
                  <a:off x="28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2" name="Rectangle 300"/>
                <p:cNvSpPr>
                  <a:spLocks noChangeArrowheads="1"/>
                </p:cNvSpPr>
                <p:nvPr/>
              </p:nvSpPr>
              <p:spPr bwMode="auto">
                <a:xfrm>
                  <a:off x="28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3" name="Rectangle 301"/>
                <p:cNvSpPr>
                  <a:spLocks noChangeArrowheads="1"/>
                </p:cNvSpPr>
                <p:nvPr/>
              </p:nvSpPr>
              <p:spPr bwMode="auto">
                <a:xfrm>
                  <a:off x="46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4" name="Rectangle 302"/>
                <p:cNvSpPr>
                  <a:spLocks noChangeArrowheads="1"/>
                </p:cNvSpPr>
                <p:nvPr/>
              </p:nvSpPr>
              <p:spPr bwMode="auto">
                <a:xfrm>
                  <a:off x="64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5" name="Rectangle 303"/>
                <p:cNvSpPr>
                  <a:spLocks noChangeArrowheads="1"/>
                </p:cNvSpPr>
                <p:nvPr/>
              </p:nvSpPr>
              <p:spPr bwMode="auto">
                <a:xfrm>
                  <a:off x="46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6" name="Rectangle 304"/>
                <p:cNvSpPr>
                  <a:spLocks noChangeArrowheads="1"/>
                </p:cNvSpPr>
                <p:nvPr/>
              </p:nvSpPr>
              <p:spPr bwMode="auto">
                <a:xfrm>
                  <a:off x="64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7" name="Rectangle 305"/>
                <p:cNvSpPr>
                  <a:spLocks noChangeArrowheads="1"/>
                </p:cNvSpPr>
                <p:nvPr/>
              </p:nvSpPr>
              <p:spPr bwMode="auto">
                <a:xfrm>
                  <a:off x="82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8" name="Rectangle 306"/>
                <p:cNvSpPr>
                  <a:spLocks noChangeArrowheads="1"/>
                </p:cNvSpPr>
                <p:nvPr/>
              </p:nvSpPr>
              <p:spPr bwMode="auto">
                <a:xfrm>
                  <a:off x="100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099" name="Rectangle 307"/>
                <p:cNvSpPr>
                  <a:spLocks noChangeArrowheads="1"/>
                </p:cNvSpPr>
                <p:nvPr/>
              </p:nvSpPr>
              <p:spPr bwMode="auto">
                <a:xfrm>
                  <a:off x="82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0" name="Rectangle 308"/>
                <p:cNvSpPr>
                  <a:spLocks noChangeArrowheads="1"/>
                </p:cNvSpPr>
                <p:nvPr/>
              </p:nvSpPr>
              <p:spPr bwMode="auto">
                <a:xfrm>
                  <a:off x="100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1" name="Rectangle 309"/>
                <p:cNvSpPr>
                  <a:spLocks noChangeArrowheads="1"/>
                </p:cNvSpPr>
                <p:nvPr/>
              </p:nvSpPr>
              <p:spPr bwMode="auto">
                <a:xfrm>
                  <a:off x="118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2" name="Rectangle 310"/>
                <p:cNvSpPr>
                  <a:spLocks noChangeArrowheads="1"/>
                </p:cNvSpPr>
                <p:nvPr/>
              </p:nvSpPr>
              <p:spPr bwMode="auto">
                <a:xfrm>
                  <a:off x="136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18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4" name="Rectangle 312"/>
                <p:cNvSpPr>
                  <a:spLocks noChangeArrowheads="1"/>
                </p:cNvSpPr>
                <p:nvPr/>
              </p:nvSpPr>
              <p:spPr bwMode="auto">
                <a:xfrm>
                  <a:off x="136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5" name="Rectangle 313"/>
                <p:cNvSpPr>
                  <a:spLocks noChangeArrowheads="1"/>
                </p:cNvSpPr>
                <p:nvPr/>
              </p:nvSpPr>
              <p:spPr bwMode="auto">
                <a:xfrm>
                  <a:off x="82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0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7" name="Rectangle 315"/>
                <p:cNvSpPr>
                  <a:spLocks noChangeArrowheads="1"/>
                </p:cNvSpPr>
                <p:nvPr/>
              </p:nvSpPr>
              <p:spPr bwMode="auto">
                <a:xfrm>
                  <a:off x="82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8" name="Rectangle 316"/>
                <p:cNvSpPr>
                  <a:spLocks noChangeArrowheads="1"/>
                </p:cNvSpPr>
                <p:nvPr/>
              </p:nvSpPr>
              <p:spPr bwMode="auto">
                <a:xfrm>
                  <a:off x="100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09" name="Rectangle 317"/>
                <p:cNvSpPr>
                  <a:spLocks noChangeArrowheads="1"/>
                </p:cNvSpPr>
                <p:nvPr/>
              </p:nvSpPr>
              <p:spPr bwMode="auto">
                <a:xfrm>
                  <a:off x="118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0" name="Rectangle 318"/>
                <p:cNvSpPr>
                  <a:spLocks noChangeArrowheads="1"/>
                </p:cNvSpPr>
                <p:nvPr/>
              </p:nvSpPr>
              <p:spPr bwMode="auto">
                <a:xfrm>
                  <a:off x="136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1" name="Rectangle 319"/>
                <p:cNvSpPr>
                  <a:spLocks noChangeArrowheads="1"/>
                </p:cNvSpPr>
                <p:nvPr/>
              </p:nvSpPr>
              <p:spPr bwMode="auto">
                <a:xfrm>
                  <a:off x="118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2" name="Rectangle 320"/>
                <p:cNvSpPr>
                  <a:spLocks noChangeArrowheads="1"/>
                </p:cNvSpPr>
                <p:nvPr/>
              </p:nvSpPr>
              <p:spPr bwMode="auto">
                <a:xfrm>
                  <a:off x="136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3" name="Rectangle 321"/>
                <p:cNvSpPr>
                  <a:spLocks noChangeArrowheads="1"/>
                </p:cNvSpPr>
                <p:nvPr/>
              </p:nvSpPr>
              <p:spPr bwMode="auto">
                <a:xfrm>
                  <a:off x="28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8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5" name="Rectangle 323"/>
                <p:cNvSpPr>
                  <a:spLocks noChangeArrowheads="1"/>
                </p:cNvSpPr>
                <p:nvPr/>
              </p:nvSpPr>
              <p:spPr bwMode="auto">
                <a:xfrm>
                  <a:off x="46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6" name="Rectangle 324"/>
                <p:cNvSpPr>
                  <a:spLocks noChangeArrowheads="1"/>
                </p:cNvSpPr>
                <p:nvPr/>
              </p:nvSpPr>
              <p:spPr bwMode="auto">
                <a:xfrm>
                  <a:off x="64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7" name="Rectangle 325"/>
                <p:cNvSpPr>
                  <a:spLocks noChangeArrowheads="1"/>
                </p:cNvSpPr>
                <p:nvPr/>
              </p:nvSpPr>
              <p:spPr bwMode="auto">
                <a:xfrm>
                  <a:off x="46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8" name="Rectangle 326"/>
                <p:cNvSpPr>
                  <a:spLocks noChangeArrowheads="1"/>
                </p:cNvSpPr>
                <p:nvPr/>
              </p:nvSpPr>
              <p:spPr bwMode="auto">
                <a:xfrm>
                  <a:off x="64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19" name="Rectangle 327"/>
                <p:cNvSpPr>
                  <a:spLocks noChangeArrowheads="1"/>
                </p:cNvSpPr>
                <p:nvPr/>
              </p:nvSpPr>
              <p:spPr bwMode="auto">
                <a:xfrm>
                  <a:off x="82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0" name="Rectangle 328"/>
                <p:cNvSpPr>
                  <a:spLocks noChangeArrowheads="1"/>
                </p:cNvSpPr>
                <p:nvPr/>
              </p:nvSpPr>
              <p:spPr bwMode="auto">
                <a:xfrm>
                  <a:off x="100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1" name="Rectangle 329"/>
                <p:cNvSpPr>
                  <a:spLocks noChangeArrowheads="1"/>
                </p:cNvSpPr>
                <p:nvPr/>
              </p:nvSpPr>
              <p:spPr bwMode="auto">
                <a:xfrm>
                  <a:off x="82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2" name="Rectangle 330"/>
                <p:cNvSpPr>
                  <a:spLocks noChangeArrowheads="1"/>
                </p:cNvSpPr>
                <p:nvPr/>
              </p:nvSpPr>
              <p:spPr bwMode="auto">
                <a:xfrm>
                  <a:off x="100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3" name="Rectangle 331"/>
                <p:cNvSpPr>
                  <a:spLocks noChangeArrowheads="1"/>
                </p:cNvSpPr>
                <p:nvPr/>
              </p:nvSpPr>
              <p:spPr bwMode="auto">
                <a:xfrm>
                  <a:off x="118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4" name="Rectangle 332"/>
                <p:cNvSpPr>
                  <a:spLocks noChangeArrowheads="1"/>
                </p:cNvSpPr>
                <p:nvPr/>
              </p:nvSpPr>
              <p:spPr bwMode="auto">
                <a:xfrm>
                  <a:off x="136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5" name="Rectangle 333"/>
                <p:cNvSpPr>
                  <a:spLocks noChangeArrowheads="1"/>
                </p:cNvSpPr>
                <p:nvPr/>
              </p:nvSpPr>
              <p:spPr bwMode="auto">
                <a:xfrm>
                  <a:off x="118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6" name="Rectangle 334"/>
                <p:cNvSpPr>
                  <a:spLocks noChangeArrowheads="1"/>
                </p:cNvSpPr>
                <p:nvPr/>
              </p:nvSpPr>
              <p:spPr bwMode="auto">
                <a:xfrm>
                  <a:off x="136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7" name="Rectangle 335"/>
                <p:cNvSpPr>
                  <a:spLocks noChangeArrowheads="1"/>
                </p:cNvSpPr>
                <p:nvPr/>
              </p:nvSpPr>
              <p:spPr bwMode="auto">
                <a:xfrm>
                  <a:off x="154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8" name="Rectangle 336"/>
                <p:cNvSpPr>
                  <a:spLocks noChangeArrowheads="1"/>
                </p:cNvSpPr>
                <p:nvPr/>
              </p:nvSpPr>
              <p:spPr bwMode="auto">
                <a:xfrm>
                  <a:off x="172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29" name="Rectangle 337"/>
                <p:cNvSpPr>
                  <a:spLocks noChangeArrowheads="1"/>
                </p:cNvSpPr>
                <p:nvPr/>
              </p:nvSpPr>
              <p:spPr bwMode="auto">
                <a:xfrm>
                  <a:off x="154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0" name="Rectangle 338"/>
                <p:cNvSpPr>
                  <a:spLocks noChangeArrowheads="1"/>
                </p:cNvSpPr>
                <p:nvPr/>
              </p:nvSpPr>
              <p:spPr bwMode="auto">
                <a:xfrm>
                  <a:off x="172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1" name="Rectangle 339"/>
                <p:cNvSpPr>
                  <a:spLocks noChangeArrowheads="1"/>
                </p:cNvSpPr>
                <p:nvPr/>
              </p:nvSpPr>
              <p:spPr bwMode="auto">
                <a:xfrm>
                  <a:off x="190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2" name="Rectangle 340"/>
                <p:cNvSpPr>
                  <a:spLocks noChangeArrowheads="1"/>
                </p:cNvSpPr>
                <p:nvPr/>
              </p:nvSpPr>
              <p:spPr bwMode="auto">
                <a:xfrm>
                  <a:off x="208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3" name="Rectangle 341"/>
                <p:cNvSpPr>
                  <a:spLocks noChangeArrowheads="1"/>
                </p:cNvSpPr>
                <p:nvPr/>
              </p:nvSpPr>
              <p:spPr bwMode="auto">
                <a:xfrm>
                  <a:off x="190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4" name="Rectangle 342"/>
                <p:cNvSpPr>
                  <a:spLocks noChangeArrowheads="1"/>
                </p:cNvSpPr>
                <p:nvPr/>
              </p:nvSpPr>
              <p:spPr bwMode="auto">
                <a:xfrm>
                  <a:off x="208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5" name="Rectangle 343"/>
                <p:cNvSpPr>
                  <a:spLocks noChangeArrowheads="1"/>
                </p:cNvSpPr>
                <p:nvPr/>
              </p:nvSpPr>
              <p:spPr bwMode="auto">
                <a:xfrm>
                  <a:off x="154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6" name="Rectangle 344"/>
                <p:cNvSpPr>
                  <a:spLocks noChangeArrowheads="1"/>
                </p:cNvSpPr>
                <p:nvPr/>
              </p:nvSpPr>
              <p:spPr bwMode="auto">
                <a:xfrm>
                  <a:off x="172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7" name="Rectangle 345"/>
                <p:cNvSpPr>
                  <a:spLocks noChangeArrowheads="1"/>
                </p:cNvSpPr>
                <p:nvPr/>
              </p:nvSpPr>
              <p:spPr bwMode="auto">
                <a:xfrm>
                  <a:off x="154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8" name="Rectangle 346"/>
                <p:cNvSpPr>
                  <a:spLocks noChangeArrowheads="1"/>
                </p:cNvSpPr>
                <p:nvPr/>
              </p:nvSpPr>
              <p:spPr bwMode="auto">
                <a:xfrm>
                  <a:off x="172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39" name="Rectangle 347"/>
                <p:cNvSpPr>
                  <a:spLocks noChangeArrowheads="1"/>
                </p:cNvSpPr>
                <p:nvPr/>
              </p:nvSpPr>
              <p:spPr bwMode="auto">
                <a:xfrm>
                  <a:off x="190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0" name="Rectangle 348"/>
                <p:cNvSpPr>
                  <a:spLocks noChangeArrowheads="1"/>
                </p:cNvSpPr>
                <p:nvPr/>
              </p:nvSpPr>
              <p:spPr bwMode="auto">
                <a:xfrm>
                  <a:off x="208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1" name="Rectangle 349"/>
                <p:cNvSpPr>
                  <a:spLocks noChangeArrowheads="1"/>
                </p:cNvSpPr>
                <p:nvPr/>
              </p:nvSpPr>
              <p:spPr bwMode="auto">
                <a:xfrm>
                  <a:off x="190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2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8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3" name="Rectangle 351"/>
                <p:cNvSpPr>
                  <a:spLocks noChangeArrowheads="1"/>
                </p:cNvSpPr>
                <p:nvPr/>
              </p:nvSpPr>
              <p:spPr bwMode="auto">
                <a:xfrm>
                  <a:off x="226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4" name="Rectangle 352"/>
                <p:cNvSpPr>
                  <a:spLocks noChangeArrowheads="1"/>
                </p:cNvSpPr>
                <p:nvPr/>
              </p:nvSpPr>
              <p:spPr bwMode="auto">
                <a:xfrm>
                  <a:off x="244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5" name="Rectangle 353"/>
                <p:cNvSpPr>
                  <a:spLocks noChangeArrowheads="1"/>
                </p:cNvSpPr>
                <p:nvPr/>
              </p:nvSpPr>
              <p:spPr bwMode="auto">
                <a:xfrm>
                  <a:off x="226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6" name="Rectangle 354"/>
                <p:cNvSpPr>
                  <a:spLocks noChangeArrowheads="1"/>
                </p:cNvSpPr>
                <p:nvPr/>
              </p:nvSpPr>
              <p:spPr bwMode="auto">
                <a:xfrm>
                  <a:off x="244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7" name="Rectangle 355"/>
                <p:cNvSpPr>
                  <a:spLocks noChangeArrowheads="1"/>
                </p:cNvSpPr>
                <p:nvPr/>
              </p:nvSpPr>
              <p:spPr bwMode="auto">
                <a:xfrm>
                  <a:off x="2622" y="25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622" y="276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49" name="Rectangle 357"/>
                <p:cNvSpPr>
                  <a:spLocks noChangeArrowheads="1"/>
                </p:cNvSpPr>
                <p:nvPr/>
              </p:nvSpPr>
              <p:spPr bwMode="auto">
                <a:xfrm>
                  <a:off x="226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0" name="Rectangle 358"/>
                <p:cNvSpPr>
                  <a:spLocks noChangeArrowheads="1"/>
                </p:cNvSpPr>
                <p:nvPr/>
              </p:nvSpPr>
              <p:spPr bwMode="auto">
                <a:xfrm>
                  <a:off x="244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26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2" name="Rectangle 360"/>
                <p:cNvSpPr>
                  <a:spLocks noChangeArrowheads="1"/>
                </p:cNvSpPr>
                <p:nvPr/>
              </p:nvSpPr>
              <p:spPr bwMode="auto">
                <a:xfrm>
                  <a:off x="244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3" name="Rectangle 361"/>
                <p:cNvSpPr>
                  <a:spLocks noChangeArrowheads="1"/>
                </p:cNvSpPr>
                <p:nvPr/>
              </p:nvSpPr>
              <p:spPr bwMode="auto">
                <a:xfrm>
                  <a:off x="2622" y="294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622" y="312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5" name="Rectangle 363"/>
                <p:cNvSpPr>
                  <a:spLocks noChangeArrowheads="1"/>
                </p:cNvSpPr>
                <p:nvPr/>
              </p:nvSpPr>
              <p:spPr bwMode="auto">
                <a:xfrm>
                  <a:off x="154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6" name="Rectangle 364"/>
                <p:cNvSpPr>
                  <a:spLocks noChangeArrowheads="1"/>
                </p:cNvSpPr>
                <p:nvPr/>
              </p:nvSpPr>
              <p:spPr bwMode="auto">
                <a:xfrm>
                  <a:off x="172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7" name="Rectangle 365"/>
                <p:cNvSpPr>
                  <a:spLocks noChangeArrowheads="1"/>
                </p:cNvSpPr>
                <p:nvPr/>
              </p:nvSpPr>
              <p:spPr bwMode="auto">
                <a:xfrm>
                  <a:off x="154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8" name="Rectangle 366"/>
                <p:cNvSpPr>
                  <a:spLocks noChangeArrowheads="1"/>
                </p:cNvSpPr>
                <p:nvPr/>
              </p:nvSpPr>
              <p:spPr bwMode="auto">
                <a:xfrm>
                  <a:off x="172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59" name="Rectangle 367"/>
                <p:cNvSpPr>
                  <a:spLocks noChangeArrowheads="1"/>
                </p:cNvSpPr>
                <p:nvPr/>
              </p:nvSpPr>
              <p:spPr bwMode="auto">
                <a:xfrm>
                  <a:off x="190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60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8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61" name="Rectangle 369"/>
                <p:cNvSpPr>
                  <a:spLocks noChangeArrowheads="1"/>
                </p:cNvSpPr>
                <p:nvPr/>
              </p:nvSpPr>
              <p:spPr bwMode="auto">
                <a:xfrm>
                  <a:off x="190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62" name="Rectangle 370"/>
                <p:cNvSpPr>
                  <a:spLocks noChangeArrowheads="1"/>
                </p:cNvSpPr>
                <p:nvPr/>
              </p:nvSpPr>
              <p:spPr bwMode="auto">
                <a:xfrm>
                  <a:off x="208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63" name="Rectangle 371"/>
                <p:cNvSpPr>
                  <a:spLocks noChangeArrowheads="1"/>
                </p:cNvSpPr>
                <p:nvPr/>
              </p:nvSpPr>
              <p:spPr bwMode="auto">
                <a:xfrm>
                  <a:off x="226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64" name="Rectangle 372"/>
                <p:cNvSpPr>
                  <a:spLocks noChangeArrowheads="1"/>
                </p:cNvSpPr>
                <p:nvPr/>
              </p:nvSpPr>
              <p:spPr bwMode="auto">
                <a:xfrm>
                  <a:off x="244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65" name="Rectangle 373"/>
                <p:cNvSpPr>
                  <a:spLocks noChangeArrowheads="1"/>
                </p:cNvSpPr>
                <p:nvPr/>
              </p:nvSpPr>
              <p:spPr bwMode="auto">
                <a:xfrm>
                  <a:off x="226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6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44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67" name="Rectangle 375"/>
                <p:cNvSpPr>
                  <a:spLocks noChangeArrowheads="1"/>
                </p:cNvSpPr>
                <p:nvPr/>
              </p:nvSpPr>
              <p:spPr bwMode="auto">
                <a:xfrm>
                  <a:off x="2622" y="330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168" name="Rectangle 376"/>
                <p:cNvSpPr>
                  <a:spLocks noChangeArrowheads="1"/>
                </p:cNvSpPr>
                <p:nvPr/>
              </p:nvSpPr>
              <p:spPr bwMode="auto">
                <a:xfrm>
                  <a:off x="2622" y="3488"/>
                  <a:ext cx="180" cy="180"/>
                </a:xfrm>
                <a:prstGeom prst="rect">
                  <a:avLst/>
                </a:prstGeom>
                <a:noFill/>
                <a:ln w="12700">
                  <a:solidFill>
                    <a:srgbClr val="72C87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61972" name="Text Box 180"/>
              <p:cNvSpPr txBox="1">
                <a:spLocks noChangeArrowheads="1"/>
              </p:cNvSpPr>
              <p:nvPr/>
            </p:nvSpPr>
            <p:spPr bwMode="auto">
              <a:xfrm>
                <a:off x="1405" y="254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0</a:t>
                </a:r>
                <a:endParaRPr lang="en-GB" altLang="en-US" sz="1600"/>
              </a:p>
            </p:txBody>
          </p:sp>
          <p:sp>
            <p:nvSpPr>
              <p:cNvPr id="161973" name="Text Box 181"/>
              <p:cNvSpPr txBox="1">
                <a:spLocks noChangeArrowheads="1"/>
              </p:cNvSpPr>
              <p:nvPr/>
            </p:nvSpPr>
            <p:spPr bwMode="auto">
              <a:xfrm>
                <a:off x="1628" y="254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dirty="0"/>
                  <a:t>1</a:t>
                </a:r>
                <a:endParaRPr lang="en-GB" altLang="en-US" sz="1600" dirty="0"/>
              </a:p>
            </p:txBody>
          </p:sp>
          <p:sp>
            <p:nvSpPr>
              <p:cNvPr id="161974" name="Text Box 182"/>
              <p:cNvSpPr txBox="1">
                <a:spLocks noChangeArrowheads="1"/>
              </p:cNvSpPr>
              <p:nvPr/>
            </p:nvSpPr>
            <p:spPr bwMode="auto">
              <a:xfrm>
                <a:off x="1809" y="254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2</a:t>
                </a:r>
                <a:endParaRPr lang="en-GB" altLang="en-US" sz="1600"/>
              </a:p>
            </p:txBody>
          </p:sp>
          <p:sp>
            <p:nvSpPr>
              <p:cNvPr id="161975" name="Text Box 183"/>
              <p:cNvSpPr txBox="1">
                <a:spLocks noChangeArrowheads="1"/>
              </p:cNvSpPr>
              <p:nvPr/>
            </p:nvSpPr>
            <p:spPr bwMode="auto">
              <a:xfrm>
                <a:off x="1990" y="254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3</a:t>
                </a:r>
                <a:endParaRPr lang="en-GB" altLang="en-US" sz="1600"/>
              </a:p>
            </p:txBody>
          </p:sp>
          <p:sp>
            <p:nvSpPr>
              <p:cNvPr id="161976" name="Text Box 184"/>
              <p:cNvSpPr txBox="1">
                <a:spLocks noChangeArrowheads="1"/>
              </p:cNvSpPr>
              <p:nvPr/>
            </p:nvSpPr>
            <p:spPr bwMode="auto">
              <a:xfrm>
                <a:off x="2170" y="254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4</a:t>
                </a:r>
                <a:endParaRPr lang="en-GB" altLang="en-US" sz="1600"/>
              </a:p>
            </p:txBody>
          </p:sp>
          <p:sp>
            <p:nvSpPr>
              <p:cNvPr id="161977" name="Text Box 185"/>
              <p:cNvSpPr txBox="1">
                <a:spLocks noChangeArrowheads="1"/>
              </p:cNvSpPr>
              <p:nvPr/>
            </p:nvSpPr>
            <p:spPr bwMode="auto">
              <a:xfrm>
                <a:off x="2351" y="254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5</a:t>
                </a:r>
                <a:endParaRPr lang="en-GB" altLang="en-US" sz="1600"/>
              </a:p>
            </p:txBody>
          </p:sp>
          <p:sp>
            <p:nvSpPr>
              <p:cNvPr id="161978" name="Text Box 186"/>
              <p:cNvSpPr txBox="1">
                <a:spLocks noChangeArrowheads="1"/>
              </p:cNvSpPr>
              <p:nvPr/>
            </p:nvSpPr>
            <p:spPr bwMode="auto">
              <a:xfrm>
                <a:off x="2531" y="254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dirty="0"/>
                  <a:t>6</a:t>
                </a:r>
                <a:endParaRPr lang="en-GB" altLang="en-US" sz="1600" dirty="0"/>
              </a:p>
            </p:txBody>
          </p:sp>
          <p:sp>
            <p:nvSpPr>
              <p:cNvPr id="161979" name="Text Box 187"/>
              <p:cNvSpPr txBox="1">
                <a:spLocks noChangeArrowheads="1"/>
              </p:cNvSpPr>
              <p:nvPr/>
            </p:nvSpPr>
            <p:spPr bwMode="auto">
              <a:xfrm>
                <a:off x="1236" y="2542"/>
                <a:ext cx="24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–1</a:t>
                </a:r>
                <a:endParaRPr lang="en-GB" altLang="en-US" sz="1600"/>
              </a:p>
            </p:txBody>
          </p:sp>
          <p:sp>
            <p:nvSpPr>
              <p:cNvPr id="161980" name="Text Box 188"/>
              <p:cNvSpPr txBox="1">
                <a:spLocks noChangeArrowheads="1"/>
              </p:cNvSpPr>
              <p:nvPr/>
            </p:nvSpPr>
            <p:spPr bwMode="auto">
              <a:xfrm>
                <a:off x="1054" y="2542"/>
                <a:ext cx="24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–2</a:t>
                </a:r>
                <a:endParaRPr lang="en-GB" altLang="en-US" sz="1600"/>
              </a:p>
            </p:txBody>
          </p:sp>
          <p:sp>
            <p:nvSpPr>
              <p:cNvPr id="161981" name="Text Box 189"/>
              <p:cNvSpPr txBox="1">
                <a:spLocks noChangeArrowheads="1"/>
              </p:cNvSpPr>
              <p:nvPr/>
            </p:nvSpPr>
            <p:spPr bwMode="auto">
              <a:xfrm>
                <a:off x="873" y="2542"/>
                <a:ext cx="24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–3</a:t>
                </a:r>
                <a:endParaRPr lang="en-GB" altLang="en-US" sz="1600"/>
              </a:p>
            </p:txBody>
          </p:sp>
          <p:sp>
            <p:nvSpPr>
              <p:cNvPr id="161982" name="Text Box 190"/>
              <p:cNvSpPr txBox="1">
                <a:spLocks noChangeArrowheads="1"/>
              </p:cNvSpPr>
              <p:nvPr/>
            </p:nvSpPr>
            <p:spPr bwMode="auto">
              <a:xfrm>
                <a:off x="692" y="2542"/>
                <a:ext cx="24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–4</a:t>
                </a:r>
                <a:endParaRPr lang="en-GB" altLang="en-US" sz="1600"/>
              </a:p>
            </p:txBody>
          </p:sp>
          <p:sp>
            <p:nvSpPr>
              <p:cNvPr id="161983" name="Text Box 191"/>
              <p:cNvSpPr txBox="1">
                <a:spLocks noChangeArrowheads="1"/>
              </p:cNvSpPr>
              <p:nvPr/>
            </p:nvSpPr>
            <p:spPr bwMode="auto">
              <a:xfrm>
                <a:off x="511" y="2542"/>
                <a:ext cx="24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–5</a:t>
                </a:r>
                <a:endParaRPr lang="en-GB" altLang="en-US" sz="1600"/>
              </a:p>
            </p:txBody>
          </p:sp>
          <p:sp>
            <p:nvSpPr>
              <p:cNvPr id="161984" name="Text Box 192"/>
              <p:cNvSpPr txBox="1">
                <a:spLocks noChangeArrowheads="1"/>
              </p:cNvSpPr>
              <p:nvPr/>
            </p:nvSpPr>
            <p:spPr bwMode="auto">
              <a:xfrm>
                <a:off x="329" y="2542"/>
                <a:ext cx="24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–6</a:t>
                </a:r>
                <a:endParaRPr lang="en-GB" altLang="en-US" sz="1600"/>
              </a:p>
            </p:txBody>
          </p:sp>
          <p:sp>
            <p:nvSpPr>
              <p:cNvPr id="161985" name="Text Box 193"/>
              <p:cNvSpPr txBox="1">
                <a:spLocks noChangeArrowheads="1"/>
              </p:cNvSpPr>
              <p:nvPr/>
            </p:nvSpPr>
            <p:spPr bwMode="auto">
              <a:xfrm>
                <a:off x="1429" y="2295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 dirty="0"/>
                  <a:t>1</a:t>
                </a:r>
                <a:endParaRPr lang="en-GB" altLang="en-US" sz="1600" dirty="0"/>
              </a:p>
            </p:txBody>
          </p:sp>
          <p:sp>
            <p:nvSpPr>
              <p:cNvPr id="161986" name="Text Box 194"/>
              <p:cNvSpPr txBox="1">
                <a:spLocks noChangeArrowheads="1"/>
              </p:cNvSpPr>
              <p:nvPr/>
            </p:nvSpPr>
            <p:spPr bwMode="auto">
              <a:xfrm>
                <a:off x="1429" y="2114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/>
                  <a:t>2</a:t>
                </a:r>
                <a:endParaRPr lang="en-GB" altLang="en-US" sz="1600"/>
              </a:p>
            </p:txBody>
          </p:sp>
          <p:sp>
            <p:nvSpPr>
              <p:cNvPr id="161987" name="Text Box 195"/>
              <p:cNvSpPr txBox="1">
                <a:spLocks noChangeArrowheads="1"/>
              </p:cNvSpPr>
              <p:nvPr/>
            </p:nvSpPr>
            <p:spPr bwMode="auto">
              <a:xfrm>
                <a:off x="1429" y="1932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/>
                  <a:t>3</a:t>
                </a:r>
                <a:endParaRPr lang="en-GB" altLang="en-US" sz="1600"/>
              </a:p>
            </p:txBody>
          </p:sp>
          <p:sp>
            <p:nvSpPr>
              <p:cNvPr id="161988" name="Text Box 196"/>
              <p:cNvSpPr txBox="1">
                <a:spLocks noChangeArrowheads="1"/>
              </p:cNvSpPr>
              <p:nvPr/>
            </p:nvSpPr>
            <p:spPr bwMode="auto">
              <a:xfrm>
                <a:off x="1429" y="1750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/>
                  <a:t>4</a:t>
                </a:r>
                <a:endParaRPr lang="en-GB" altLang="en-US" sz="1600"/>
              </a:p>
            </p:txBody>
          </p:sp>
          <p:sp>
            <p:nvSpPr>
              <p:cNvPr id="161989" name="Text Box 197"/>
              <p:cNvSpPr txBox="1">
                <a:spLocks noChangeArrowheads="1"/>
              </p:cNvSpPr>
              <p:nvPr/>
            </p:nvSpPr>
            <p:spPr bwMode="auto">
              <a:xfrm>
                <a:off x="1429" y="1568"/>
                <a:ext cx="11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 dirty="0"/>
                  <a:t>5</a:t>
                </a:r>
                <a:endParaRPr lang="en-GB" altLang="en-US" sz="1600" dirty="0"/>
              </a:p>
            </p:txBody>
          </p:sp>
          <p:sp>
            <p:nvSpPr>
              <p:cNvPr id="161990" name="Text Box 198"/>
              <p:cNvSpPr txBox="1">
                <a:spLocks noChangeArrowheads="1"/>
              </p:cNvSpPr>
              <p:nvPr/>
            </p:nvSpPr>
            <p:spPr bwMode="auto">
              <a:xfrm>
                <a:off x="1368" y="2838"/>
                <a:ext cx="15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/>
                  <a:t>–2</a:t>
                </a:r>
                <a:endParaRPr lang="en-GB" altLang="en-US" sz="1600"/>
              </a:p>
            </p:txBody>
          </p:sp>
          <p:sp>
            <p:nvSpPr>
              <p:cNvPr id="161991" name="Text Box 199"/>
              <p:cNvSpPr txBox="1">
                <a:spLocks noChangeArrowheads="1"/>
              </p:cNvSpPr>
              <p:nvPr/>
            </p:nvSpPr>
            <p:spPr bwMode="auto">
              <a:xfrm>
                <a:off x="1368" y="3201"/>
                <a:ext cx="15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/>
                  <a:t>–4</a:t>
                </a:r>
                <a:endParaRPr lang="en-GB" altLang="en-US" sz="1600"/>
              </a:p>
            </p:txBody>
          </p:sp>
          <p:sp>
            <p:nvSpPr>
              <p:cNvPr id="161992" name="Text Box 200"/>
              <p:cNvSpPr txBox="1">
                <a:spLocks noChangeArrowheads="1"/>
              </p:cNvSpPr>
              <p:nvPr/>
            </p:nvSpPr>
            <p:spPr bwMode="auto">
              <a:xfrm>
                <a:off x="1368" y="3020"/>
                <a:ext cx="15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/>
                  <a:t>–3</a:t>
                </a:r>
                <a:endParaRPr lang="en-GB" altLang="en-US" sz="1600"/>
              </a:p>
            </p:txBody>
          </p:sp>
          <p:sp>
            <p:nvSpPr>
              <p:cNvPr id="161993" name="Text Box 201"/>
              <p:cNvSpPr txBox="1">
                <a:spLocks noChangeArrowheads="1"/>
              </p:cNvSpPr>
              <p:nvPr/>
            </p:nvSpPr>
            <p:spPr bwMode="auto">
              <a:xfrm>
                <a:off x="1368" y="3383"/>
                <a:ext cx="15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/>
                  <a:t>–5</a:t>
                </a:r>
                <a:endParaRPr lang="en-GB" altLang="en-US" sz="1600"/>
              </a:p>
            </p:txBody>
          </p:sp>
          <p:sp>
            <p:nvSpPr>
              <p:cNvPr id="161994" name="Line 202"/>
              <p:cNvSpPr>
                <a:spLocks noChangeShapeType="1"/>
              </p:cNvSpPr>
              <p:nvPr/>
            </p:nvSpPr>
            <p:spPr bwMode="auto">
              <a:xfrm rot="-5400000">
                <a:off x="465" y="2585"/>
                <a:ext cx="2160" cy="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1995" name="Text Box 203"/>
              <p:cNvSpPr txBox="1">
                <a:spLocks noChangeArrowheads="1"/>
              </p:cNvSpPr>
              <p:nvPr/>
            </p:nvSpPr>
            <p:spPr bwMode="auto">
              <a:xfrm>
                <a:off x="1368" y="2657"/>
                <a:ext cx="151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600" dirty="0"/>
                  <a:t>–1</a:t>
                </a:r>
                <a:endParaRPr lang="en-GB" altLang="en-US" sz="1600" dirty="0"/>
              </a:p>
            </p:txBody>
          </p:sp>
          <p:sp>
            <p:nvSpPr>
              <p:cNvPr id="161996" name="Text Box 204"/>
              <p:cNvSpPr txBox="1">
                <a:spLocks noChangeArrowheads="1"/>
              </p:cNvSpPr>
              <p:nvPr/>
            </p:nvSpPr>
            <p:spPr bwMode="auto">
              <a:xfrm>
                <a:off x="1460" y="1339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b="1" i="1" dirty="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61997" name="Text Box 205"/>
              <p:cNvSpPr txBox="1">
                <a:spLocks noChangeArrowheads="1"/>
              </p:cNvSpPr>
              <p:nvPr/>
            </p:nvSpPr>
            <p:spPr bwMode="auto">
              <a:xfrm>
                <a:off x="2785" y="252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b="1" i="1" dirty="0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1998" name="Line 206"/>
              <p:cNvSpPr>
                <a:spLocks noChangeShapeType="1"/>
              </p:cNvSpPr>
              <p:nvPr/>
            </p:nvSpPr>
            <p:spPr bwMode="auto">
              <a:xfrm>
                <a:off x="282" y="2588"/>
                <a:ext cx="25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162172" name="Line 380"/>
            <p:cNvSpPr>
              <a:spLocks noChangeShapeType="1"/>
            </p:cNvSpPr>
            <p:nvPr/>
          </p:nvSpPr>
          <p:spPr bwMode="auto">
            <a:xfrm>
              <a:off x="4761524" y="1733620"/>
              <a:ext cx="0" cy="449593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3" name="Line 380"/>
          <p:cNvSpPr>
            <a:spLocks noChangeShapeType="1"/>
          </p:cNvSpPr>
          <p:nvPr/>
        </p:nvSpPr>
        <p:spPr bwMode="auto">
          <a:xfrm flipH="1">
            <a:off x="9015318" y="1168355"/>
            <a:ext cx="1221" cy="1197846"/>
          </a:xfrm>
          <a:prstGeom prst="line">
            <a:avLst/>
          </a:prstGeom>
          <a:noFill/>
          <a:ln w="1270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4" name="Rectangle 379"/>
          <p:cNvSpPr>
            <a:spLocks noChangeArrowheads="1"/>
          </p:cNvSpPr>
          <p:nvPr/>
        </p:nvSpPr>
        <p:spPr bwMode="auto">
          <a:xfrm>
            <a:off x="8654223" y="4329717"/>
            <a:ext cx="2530535" cy="1305065"/>
          </a:xfrm>
          <a:prstGeom prst="rect">
            <a:avLst/>
          </a:prstGeom>
          <a:solidFill>
            <a:srgbClr val="B2E0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" name="Rectangle 378"/>
          <p:cNvSpPr>
            <a:spLocks noChangeArrowheads="1"/>
          </p:cNvSpPr>
          <p:nvPr/>
        </p:nvSpPr>
        <p:spPr bwMode="auto">
          <a:xfrm>
            <a:off x="8677556" y="2639687"/>
            <a:ext cx="2507202" cy="1384409"/>
          </a:xfrm>
          <a:prstGeom prst="rect">
            <a:avLst/>
          </a:prstGeom>
          <a:solidFill>
            <a:srgbClr val="FE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383"/>
          <p:cNvSpPr>
            <a:spLocks noChangeArrowheads="1"/>
          </p:cNvSpPr>
          <p:nvPr/>
        </p:nvSpPr>
        <p:spPr bwMode="auto">
          <a:xfrm>
            <a:off x="9255327" y="1271475"/>
            <a:ext cx="17556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800" b="1" dirty="0">
                <a:solidFill>
                  <a:srgbClr val="FF0000"/>
                </a:solidFill>
              </a:rPr>
              <a:t> = 2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212" name="Rectangle 383"/>
          <p:cNvSpPr>
            <a:spLocks noChangeArrowheads="1"/>
          </p:cNvSpPr>
          <p:nvPr/>
        </p:nvSpPr>
        <p:spPr bwMode="auto">
          <a:xfrm>
            <a:off x="9178999" y="4573150"/>
            <a:ext cx="14809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800" b="1" dirty="0">
                <a:solidFill>
                  <a:srgbClr val="FF0000"/>
                </a:solidFill>
              </a:rPr>
              <a:t> &gt; 2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217" name="Rectangle 385"/>
          <p:cNvSpPr>
            <a:spLocks noChangeArrowheads="1"/>
          </p:cNvSpPr>
          <p:nvPr/>
        </p:nvSpPr>
        <p:spPr bwMode="auto">
          <a:xfrm>
            <a:off x="9255327" y="2927526"/>
            <a:ext cx="14809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800" b="1" dirty="0">
                <a:solidFill>
                  <a:srgbClr val="FF0000"/>
                </a:solidFill>
              </a:rPr>
              <a:t> &lt; 2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5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  <p:bldP spid="212" grpId="0"/>
      <p:bldP spid="2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ine 380"/>
          <p:cNvSpPr>
            <a:spLocks noChangeShapeType="1"/>
          </p:cNvSpPr>
          <p:nvPr/>
        </p:nvSpPr>
        <p:spPr bwMode="auto">
          <a:xfrm>
            <a:off x="9023258" y="1681161"/>
            <a:ext cx="1780729" cy="6962"/>
          </a:xfrm>
          <a:prstGeom prst="line">
            <a:avLst/>
          </a:prstGeom>
          <a:noFill/>
          <a:ln w="1047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4" name="Rectangle 379"/>
          <p:cNvSpPr>
            <a:spLocks noChangeArrowheads="1"/>
          </p:cNvSpPr>
          <p:nvPr/>
        </p:nvSpPr>
        <p:spPr bwMode="auto">
          <a:xfrm>
            <a:off x="8836111" y="4677954"/>
            <a:ext cx="2270070" cy="16449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" name="Rectangle 378"/>
          <p:cNvSpPr>
            <a:spLocks noChangeArrowheads="1"/>
          </p:cNvSpPr>
          <p:nvPr/>
        </p:nvSpPr>
        <p:spPr bwMode="auto">
          <a:xfrm>
            <a:off x="8836111" y="2538189"/>
            <a:ext cx="2270070" cy="16079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3382" r="3432"/>
          <a:stretch/>
        </p:blipFill>
        <p:spPr>
          <a:xfrm>
            <a:off x="294834" y="132150"/>
            <a:ext cx="7692418" cy="6500553"/>
          </a:xfrm>
          <a:prstGeom prst="rect">
            <a:avLst/>
          </a:prstGeom>
        </p:spPr>
      </p:pic>
      <p:sp>
        <p:nvSpPr>
          <p:cNvPr id="212" name="Rectangle 383"/>
          <p:cNvSpPr>
            <a:spLocks noChangeArrowheads="1"/>
          </p:cNvSpPr>
          <p:nvPr/>
        </p:nvSpPr>
        <p:spPr bwMode="auto">
          <a:xfrm>
            <a:off x="9215629" y="5075774"/>
            <a:ext cx="14785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4400" b="1" dirty="0">
                <a:solidFill>
                  <a:srgbClr val="FF0000"/>
                </a:solidFill>
              </a:rPr>
              <a:t> &gt; -3</a:t>
            </a:r>
            <a:endParaRPr lang="en-GB" altLang="en-US" sz="4400" b="1" dirty="0">
              <a:solidFill>
                <a:srgbClr val="FF0000"/>
              </a:solidFill>
            </a:endParaRPr>
          </a:p>
        </p:txBody>
      </p:sp>
      <p:sp>
        <p:nvSpPr>
          <p:cNvPr id="217" name="Rectangle 385"/>
          <p:cNvSpPr>
            <a:spLocks noChangeArrowheads="1"/>
          </p:cNvSpPr>
          <p:nvPr/>
        </p:nvSpPr>
        <p:spPr bwMode="auto">
          <a:xfrm>
            <a:off x="9174115" y="2963555"/>
            <a:ext cx="14785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4400" b="1" dirty="0">
                <a:solidFill>
                  <a:srgbClr val="FF0000"/>
                </a:solidFill>
              </a:rPr>
              <a:t> &lt; -3</a:t>
            </a:r>
            <a:endParaRPr lang="en-GB" altLang="en-US" sz="4400" b="1" dirty="0">
              <a:solidFill>
                <a:srgbClr val="FF0000"/>
              </a:solidFill>
            </a:endParaRPr>
          </a:p>
        </p:txBody>
      </p:sp>
      <p:sp>
        <p:nvSpPr>
          <p:cNvPr id="220" name="Rectangle 383"/>
          <p:cNvSpPr>
            <a:spLocks noChangeArrowheads="1"/>
          </p:cNvSpPr>
          <p:nvPr/>
        </p:nvSpPr>
        <p:spPr bwMode="auto">
          <a:xfrm>
            <a:off x="9215629" y="621360"/>
            <a:ext cx="151992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4400" b="1" dirty="0">
                <a:solidFill>
                  <a:srgbClr val="FF0000"/>
                </a:solidFill>
              </a:rPr>
              <a:t> = -3</a:t>
            </a:r>
            <a:endParaRPr lang="en-GB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9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7" grpId="0"/>
      <p:bldP spid="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00" y="-1"/>
            <a:ext cx="8189544" cy="6600305"/>
          </a:xfrm>
          <a:prstGeom prst="rect">
            <a:avLst/>
          </a:prstGeom>
        </p:spPr>
      </p:pic>
      <p:sp>
        <p:nvSpPr>
          <p:cNvPr id="421" name="Rectangle 379"/>
          <p:cNvSpPr>
            <a:spLocks noChangeArrowheads="1"/>
          </p:cNvSpPr>
          <p:nvPr/>
        </p:nvSpPr>
        <p:spPr bwMode="auto">
          <a:xfrm>
            <a:off x="8974675" y="4388859"/>
            <a:ext cx="2205003" cy="17862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22" name="Rectangle 378"/>
          <p:cNvSpPr>
            <a:spLocks noChangeArrowheads="1"/>
          </p:cNvSpPr>
          <p:nvPr/>
        </p:nvSpPr>
        <p:spPr bwMode="auto">
          <a:xfrm>
            <a:off x="8979743" y="2388524"/>
            <a:ext cx="2205003" cy="16119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Rectangle 383"/>
          <p:cNvSpPr>
            <a:spLocks noChangeArrowheads="1"/>
          </p:cNvSpPr>
          <p:nvPr/>
        </p:nvSpPr>
        <p:spPr bwMode="auto">
          <a:xfrm>
            <a:off x="9347808" y="4944686"/>
            <a:ext cx="145873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4400" b="1" dirty="0">
                <a:solidFill>
                  <a:srgbClr val="FF0000"/>
                </a:solidFill>
              </a:rPr>
              <a:t> ≥ -3</a:t>
            </a:r>
            <a:endParaRPr lang="en-GB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Rectangle 385"/>
          <p:cNvSpPr>
            <a:spLocks noChangeArrowheads="1"/>
          </p:cNvSpPr>
          <p:nvPr/>
        </p:nvSpPr>
        <p:spPr bwMode="auto">
          <a:xfrm>
            <a:off x="9347809" y="2793557"/>
            <a:ext cx="145873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4400" b="1" dirty="0">
                <a:solidFill>
                  <a:srgbClr val="FF0000"/>
                </a:solidFill>
              </a:rPr>
              <a:t> ≤ -3</a:t>
            </a:r>
            <a:endParaRPr lang="en-GB" altLang="en-US" sz="4400" b="1" dirty="0">
              <a:solidFill>
                <a:srgbClr val="FF0000"/>
              </a:solidFill>
            </a:endParaRPr>
          </a:p>
        </p:txBody>
      </p:sp>
      <p:sp>
        <p:nvSpPr>
          <p:cNvPr id="18" name="Line 380"/>
          <p:cNvSpPr>
            <a:spLocks noChangeShapeType="1"/>
          </p:cNvSpPr>
          <p:nvPr/>
        </p:nvSpPr>
        <p:spPr bwMode="auto">
          <a:xfrm>
            <a:off x="9186811" y="1634456"/>
            <a:ext cx="1780729" cy="6962"/>
          </a:xfrm>
          <a:prstGeom prst="line">
            <a:avLst/>
          </a:prstGeom>
          <a:noFill/>
          <a:ln w="104775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Rectangle 383"/>
          <p:cNvSpPr>
            <a:spLocks noChangeArrowheads="1"/>
          </p:cNvSpPr>
          <p:nvPr/>
        </p:nvSpPr>
        <p:spPr bwMode="auto">
          <a:xfrm>
            <a:off x="9286616" y="587101"/>
            <a:ext cx="151992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4400" b="1" dirty="0">
                <a:solidFill>
                  <a:srgbClr val="FF0000"/>
                </a:solidFill>
              </a:rPr>
              <a:t> = -3</a:t>
            </a:r>
            <a:endParaRPr lang="en-GB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0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Rectangle 379"/>
          <p:cNvSpPr>
            <a:spLocks noChangeArrowheads="1"/>
          </p:cNvSpPr>
          <p:nvPr/>
        </p:nvSpPr>
        <p:spPr bwMode="auto">
          <a:xfrm>
            <a:off x="8976258" y="4073419"/>
            <a:ext cx="2444820" cy="2132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712901" y="4840199"/>
            <a:ext cx="97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2435" r="2861"/>
          <a:stretch/>
        </p:blipFill>
        <p:spPr>
          <a:xfrm>
            <a:off x="197070" y="38793"/>
            <a:ext cx="8120735" cy="6547658"/>
          </a:xfrm>
          <a:prstGeom prst="rect">
            <a:avLst/>
          </a:prstGeom>
        </p:spPr>
      </p:pic>
      <p:sp>
        <p:nvSpPr>
          <p:cNvPr id="209" name="Line 380"/>
          <p:cNvSpPr>
            <a:spLocks noChangeShapeType="1"/>
          </p:cNvSpPr>
          <p:nvPr/>
        </p:nvSpPr>
        <p:spPr bwMode="auto">
          <a:xfrm flipH="1">
            <a:off x="9576129" y="580798"/>
            <a:ext cx="1221" cy="1197846"/>
          </a:xfrm>
          <a:prstGeom prst="line">
            <a:avLst/>
          </a:prstGeom>
          <a:noFill/>
          <a:ln w="11430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0" name="Line 380"/>
          <p:cNvSpPr>
            <a:spLocks noChangeShapeType="1"/>
          </p:cNvSpPr>
          <p:nvPr/>
        </p:nvSpPr>
        <p:spPr bwMode="auto">
          <a:xfrm>
            <a:off x="9375413" y="3351877"/>
            <a:ext cx="1780729" cy="6962"/>
          </a:xfrm>
          <a:prstGeom prst="line">
            <a:avLst/>
          </a:prstGeom>
          <a:noFill/>
          <a:ln w="104775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1" name="Rectangle 383"/>
          <p:cNvSpPr>
            <a:spLocks noChangeArrowheads="1"/>
          </p:cNvSpPr>
          <p:nvPr/>
        </p:nvSpPr>
        <p:spPr bwMode="auto">
          <a:xfrm>
            <a:off x="9576129" y="4132314"/>
            <a:ext cx="137871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4400" b="1" dirty="0">
                <a:solidFill>
                  <a:srgbClr val="FF0000"/>
                </a:solidFill>
              </a:rPr>
              <a:t> ≥ 2</a:t>
            </a:r>
            <a:endParaRPr lang="en-GB" altLang="en-US" sz="4400" b="1" dirty="0">
              <a:solidFill>
                <a:srgbClr val="FF0000"/>
              </a:solidFill>
            </a:endParaRPr>
          </a:p>
        </p:txBody>
      </p:sp>
      <p:sp>
        <p:nvSpPr>
          <p:cNvPr id="212" name="Rectangle 385"/>
          <p:cNvSpPr>
            <a:spLocks noChangeArrowheads="1"/>
          </p:cNvSpPr>
          <p:nvPr/>
        </p:nvSpPr>
        <p:spPr bwMode="auto">
          <a:xfrm>
            <a:off x="9621791" y="5436189"/>
            <a:ext cx="137871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0066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400" b="1" dirty="0">
                <a:solidFill>
                  <a:srgbClr val="0066FF"/>
                </a:solidFill>
              </a:rPr>
              <a:t> &lt; 1</a:t>
            </a:r>
            <a:endParaRPr lang="en-GB" altLang="en-US" sz="4400" b="1" dirty="0">
              <a:solidFill>
                <a:srgbClr val="0066FF"/>
              </a:solidFill>
            </a:endParaRPr>
          </a:p>
        </p:txBody>
      </p:sp>
      <p:sp>
        <p:nvSpPr>
          <p:cNvPr id="213" name="Rectangle 383"/>
          <p:cNvSpPr>
            <a:spLocks noChangeArrowheads="1"/>
          </p:cNvSpPr>
          <p:nvPr/>
        </p:nvSpPr>
        <p:spPr bwMode="auto">
          <a:xfrm>
            <a:off x="9985710" y="711518"/>
            <a:ext cx="13974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i="1" dirty="0">
                <a:solidFill>
                  <a:srgbClr val="0066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800" b="1" dirty="0">
                <a:solidFill>
                  <a:srgbClr val="0066FF"/>
                </a:solidFill>
              </a:rPr>
              <a:t> = 1</a:t>
            </a:r>
            <a:endParaRPr lang="en-GB" altLang="en-US" sz="4800" b="1" dirty="0">
              <a:solidFill>
                <a:srgbClr val="0066FF"/>
              </a:solidFill>
            </a:endParaRPr>
          </a:p>
        </p:txBody>
      </p:sp>
      <p:sp>
        <p:nvSpPr>
          <p:cNvPr id="214" name="Rectangle 385"/>
          <p:cNvSpPr>
            <a:spLocks noChangeArrowheads="1"/>
          </p:cNvSpPr>
          <p:nvPr/>
        </p:nvSpPr>
        <p:spPr bwMode="auto">
          <a:xfrm>
            <a:off x="9478684" y="2404389"/>
            <a:ext cx="15841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4800" b="1" dirty="0">
                <a:solidFill>
                  <a:srgbClr val="FF0000"/>
                </a:solidFill>
              </a:rPr>
              <a:t> = 2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3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1" grpId="0"/>
      <p:bldP spid="212" grpId="0"/>
      <p:bldP spid="213" grpId="0"/>
      <p:bldP spid="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Rectangle 379"/>
          <p:cNvSpPr>
            <a:spLocks noChangeArrowheads="1"/>
          </p:cNvSpPr>
          <p:nvPr/>
        </p:nvSpPr>
        <p:spPr bwMode="auto">
          <a:xfrm>
            <a:off x="8762709" y="4300790"/>
            <a:ext cx="2616135" cy="20132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28" name="Rectangle 385"/>
          <p:cNvSpPr>
            <a:spLocks noChangeArrowheads="1"/>
          </p:cNvSpPr>
          <p:nvPr/>
        </p:nvSpPr>
        <p:spPr bwMode="auto">
          <a:xfrm>
            <a:off x="8811493" y="4914522"/>
            <a:ext cx="25673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</a:rPr>
              <a:t>-4 ≤</a:t>
            </a:r>
            <a:r>
              <a:rPr lang="en-US" altLang="en-US" sz="4400" b="1" i="1" dirty="0">
                <a:solidFill>
                  <a:srgbClr val="FF0000"/>
                </a:solidFill>
              </a:rPr>
              <a:t> </a:t>
            </a:r>
            <a:r>
              <a:rPr lang="en-US" altLang="en-US" sz="4400" b="1" i="1" dirty="0">
                <a:latin typeface="Times New Roman" panose="02020603050405020304" pitchFamily="18" charset="0"/>
              </a:rPr>
              <a:t>x</a:t>
            </a:r>
            <a:r>
              <a:rPr lang="en-US" altLang="en-US" sz="4400" b="1" dirty="0"/>
              <a:t> </a:t>
            </a:r>
            <a:r>
              <a:rPr lang="en-US" altLang="en-US" sz="4400" b="1" dirty="0">
                <a:solidFill>
                  <a:srgbClr val="0066FF"/>
                </a:solidFill>
              </a:rPr>
              <a:t>&lt; 1</a:t>
            </a:r>
            <a:endParaRPr lang="en-GB" altLang="en-US" sz="4400" b="1" dirty="0">
              <a:solidFill>
                <a:srgbClr val="00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3118" r="2797"/>
          <a:stretch/>
        </p:blipFill>
        <p:spPr>
          <a:xfrm>
            <a:off x="272071" y="83126"/>
            <a:ext cx="7414431" cy="6616932"/>
          </a:xfrm>
          <a:prstGeom prst="rect">
            <a:avLst/>
          </a:prstGeom>
        </p:spPr>
      </p:pic>
      <p:sp>
        <p:nvSpPr>
          <p:cNvPr id="207" name="Line 380"/>
          <p:cNvSpPr>
            <a:spLocks noChangeShapeType="1"/>
          </p:cNvSpPr>
          <p:nvPr/>
        </p:nvSpPr>
        <p:spPr bwMode="auto">
          <a:xfrm>
            <a:off x="8965318" y="389407"/>
            <a:ext cx="11217" cy="1475217"/>
          </a:xfrm>
          <a:prstGeom prst="line">
            <a:avLst/>
          </a:prstGeom>
          <a:noFill/>
          <a:ln w="11430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" name="Line 380"/>
          <p:cNvSpPr>
            <a:spLocks noChangeShapeType="1"/>
          </p:cNvSpPr>
          <p:nvPr/>
        </p:nvSpPr>
        <p:spPr bwMode="auto">
          <a:xfrm flipV="1">
            <a:off x="8965318" y="2305397"/>
            <a:ext cx="1343" cy="1406698"/>
          </a:xfrm>
          <a:prstGeom prst="line">
            <a:avLst/>
          </a:prstGeom>
          <a:noFill/>
          <a:ln w="104775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9" name="Rectangle 383"/>
          <p:cNvSpPr>
            <a:spLocks noChangeArrowheads="1"/>
          </p:cNvSpPr>
          <p:nvPr/>
        </p:nvSpPr>
        <p:spPr bwMode="auto">
          <a:xfrm>
            <a:off x="9503304" y="711516"/>
            <a:ext cx="13974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i="1" dirty="0">
                <a:solidFill>
                  <a:srgbClr val="0066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800" b="1" dirty="0">
                <a:solidFill>
                  <a:srgbClr val="0066FF"/>
                </a:solidFill>
              </a:rPr>
              <a:t> = 1</a:t>
            </a:r>
            <a:endParaRPr lang="en-GB" altLang="en-US" sz="4800" b="1" dirty="0">
              <a:solidFill>
                <a:srgbClr val="0066FF"/>
              </a:solidFill>
            </a:endParaRPr>
          </a:p>
        </p:txBody>
      </p:sp>
      <p:sp>
        <p:nvSpPr>
          <p:cNvPr id="210" name="Rectangle 385"/>
          <p:cNvSpPr>
            <a:spLocks noChangeArrowheads="1"/>
          </p:cNvSpPr>
          <p:nvPr/>
        </p:nvSpPr>
        <p:spPr bwMode="auto">
          <a:xfrm>
            <a:off x="9316567" y="2506153"/>
            <a:ext cx="15841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800" b="1" dirty="0">
                <a:solidFill>
                  <a:srgbClr val="FF0000"/>
                </a:solidFill>
              </a:rPr>
              <a:t> = -4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" grpId="0"/>
      <p:bldP spid="209" grpId="0"/>
      <p:bldP spid="2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379"/>
          <p:cNvSpPr>
            <a:spLocks noChangeArrowheads="1"/>
          </p:cNvSpPr>
          <p:nvPr/>
        </p:nvSpPr>
        <p:spPr bwMode="auto">
          <a:xfrm>
            <a:off x="9113440" y="1923132"/>
            <a:ext cx="1952738" cy="1514346"/>
          </a:xfrm>
          <a:prstGeom prst="rect">
            <a:avLst/>
          </a:prstGeom>
          <a:solidFill>
            <a:srgbClr val="FFDDD5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" name="Rectangle 378"/>
          <p:cNvSpPr>
            <a:spLocks noChangeArrowheads="1"/>
          </p:cNvSpPr>
          <p:nvPr/>
        </p:nvSpPr>
        <p:spPr bwMode="auto">
          <a:xfrm>
            <a:off x="9113440" y="374050"/>
            <a:ext cx="1952738" cy="14841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27" name="Rectangle 379"/>
          <p:cNvSpPr>
            <a:spLocks noChangeArrowheads="1"/>
          </p:cNvSpPr>
          <p:nvPr/>
        </p:nvSpPr>
        <p:spPr bwMode="auto">
          <a:xfrm>
            <a:off x="9113440" y="3492760"/>
            <a:ext cx="1952738" cy="14785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32" name="Rectangle 379"/>
          <p:cNvSpPr>
            <a:spLocks noChangeArrowheads="1"/>
          </p:cNvSpPr>
          <p:nvPr/>
        </p:nvSpPr>
        <p:spPr bwMode="auto">
          <a:xfrm>
            <a:off x="9113440" y="5026870"/>
            <a:ext cx="1952738" cy="15049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2746" r="2879"/>
          <a:stretch/>
        </p:blipFill>
        <p:spPr>
          <a:xfrm>
            <a:off x="57760" y="70337"/>
            <a:ext cx="8038197" cy="6632917"/>
          </a:xfrm>
          <a:prstGeom prst="rect">
            <a:avLst/>
          </a:prstGeom>
        </p:spPr>
      </p:pic>
      <p:sp>
        <p:nvSpPr>
          <p:cNvPr id="633" name="Rectangle 383"/>
          <p:cNvSpPr>
            <a:spLocks noChangeArrowheads="1"/>
          </p:cNvSpPr>
          <p:nvPr/>
        </p:nvSpPr>
        <p:spPr bwMode="auto">
          <a:xfrm>
            <a:off x="9415611" y="1958644"/>
            <a:ext cx="117798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3200" b="1" dirty="0"/>
              <a:t> &lt; -3</a:t>
            </a:r>
          </a:p>
          <a:p>
            <a:pPr algn="ctr"/>
            <a:r>
              <a:rPr lang="en-US" altLang="en-US" sz="2800" dirty="0"/>
              <a:t>and</a:t>
            </a:r>
          </a:p>
          <a:p>
            <a:pPr lvl="0" algn="ctr"/>
            <a:r>
              <a:rPr lang="en-US" alt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b="1" dirty="0">
                <a:solidFill>
                  <a:prstClr val="black"/>
                </a:solidFill>
              </a:rPr>
              <a:t> &lt; 2</a:t>
            </a:r>
            <a:endParaRPr lang="en-GB" altLang="en-US" sz="2000" dirty="0"/>
          </a:p>
        </p:txBody>
      </p:sp>
      <p:sp>
        <p:nvSpPr>
          <p:cNvPr id="635" name="Rectangle 383"/>
          <p:cNvSpPr>
            <a:spLocks noChangeArrowheads="1"/>
          </p:cNvSpPr>
          <p:nvPr/>
        </p:nvSpPr>
        <p:spPr bwMode="auto">
          <a:xfrm>
            <a:off x="9408576" y="3503245"/>
            <a:ext cx="127022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3200" b="1" dirty="0"/>
              <a:t> &gt; -3</a:t>
            </a:r>
          </a:p>
          <a:p>
            <a:pPr algn="ctr"/>
            <a:r>
              <a:rPr lang="en-US" altLang="en-US" sz="2800" dirty="0"/>
              <a:t>and</a:t>
            </a:r>
          </a:p>
          <a:p>
            <a:pPr algn="ctr"/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dirty="0"/>
              <a:t> &lt; 2</a:t>
            </a:r>
            <a:endParaRPr lang="en-GB" altLang="en-US" sz="3200" b="1" dirty="0"/>
          </a:p>
        </p:txBody>
      </p:sp>
      <p:sp>
        <p:nvSpPr>
          <p:cNvPr id="638" name="Rectangle 383"/>
          <p:cNvSpPr>
            <a:spLocks noChangeArrowheads="1"/>
          </p:cNvSpPr>
          <p:nvPr/>
        </p:nvSpPr>
        <p:spPr bwMode="auto">
          <a:xfrm>
            <a:off x="9500816" y="5023733"/>
            <a:ext cx="117798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3200" b="1" dirty="0"/>
              <a:t> &lt; -3</a:t>
            </a:r>
          </a:p>
          <a:p>
            <a:pPr algn="ctr"/>
            <a:r>
              <a:rPr lang="en-US" altLang="en-US" sz="2800" dirty="0"/>
              <a:t>and</a:t>
            </a:r>
          </a:p>
          <a:p>
            <a:pPr algn="ctr"/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dirty="0"/>
              <a:t> &gt; 2</a:t>
            </a:r>
            <a:endParaRPr lang="en-GB" altLang="en-US" sz="3200" b="1" dirty="0"/>
          </a:p>
        </p:txBody>
      </p:sp>
      <p:sp>
        <p:nvSpPr>
          <p:cNvPr id="639" name="Rectangle 383"/>
          <p:cNvSpPr>
            <a:spLocks noChangeArrowheads="1"/>
          </p:cNvSpPr>
          <p:nvPr/>
        </p:nvSpPr>
        <p:spPr bwMode="auto">
          <a:xfrm>
            <a:off x="9408577" y="374050"/>
            <a:ext cx="117798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3200" b="1" dirty="0"/>
              <a:t> &gt; -3</a:t>
            </a:r>
          </a:p>
          <a:p>
            <a:pPr algn="ctr"/>
            <a:r>
              <a:rPr lang="en-US" altLang="en-US" sz="2800" dirty="0"/>
              <a:t>and</a:t>
            </a:r>
          </a:p>
          <a:p>
            <a:pPr algn="ctr"/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dirty="0"/>
              <a:t> &gt; 2</a:t>
            </a:r>
            <a:endParaRPr lang="en-GB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7232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" grpId="0"/>
      <p:bldP spid="635" grpId="0"/>
      <p:bldP spid="638" grpId="0"/>
      <p:bldP spid="6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009" t="12436" r="2260" b="-3289"/>
          <a:stretch/>
        </p:blipFill>
        <p:spPr>
          <a:xfrm>
            <a:off x="459491" y="199292"/>
            <a:ext cx="7723470" cy="6904946"/>
          </a:xfrm>
          <a:prstGeom prst="rect">
            <a:avLst/>
          </a:prstGeom>
        </p:spPr>
      </p:pic>
      <p:sp>
        <p:nvSpPr>
          <p:cNvPr id="233" name="Right Triangle 232"/>
          <p:cNvSpPr/>
          <p:nvPr/>
        </p:nvSpPr>
        <p:spPr>
          <a:xfrm rot="10800000" flipH="1">
            <a:off x="8967950" y="3801538"/>
            <a:ext cx="2482528" cy="2527217"/>
          </a:xfrm>
          <a:prstGeom prst="rtTriangle">
            <a:avLst/>
          </a:prstGeom>
          <a:solidFill>
            <a:srgbClr val="D1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8967951" y="3850653"/>
            <a:ext cx="15836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i="1" dirty="0"/>
              <a:t> </a:t>
            </a:r>
            <a:r>
              <a:rPr lang="en-US" altLang="en-US" sz="48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4800" b="1" dirty="0"/>
              <a:t> &gt; </a:t>
            </a:r>
            <a:r>
              <a:rPr lang="en-US" altLang="en-US" sz="4800" b="1" i="1" dirty="0">
                <a:latin typeface="Times New Roman" panose="02020603050405020304" pitchFamily="18" charset="0"/>
              </a:rPr>
              <a:t>x</a:t>
            </a:r>
            <a:r>
              <a:rPr lang="en-US" altLang="en-US" sz="4800" b="1" dirty="0"/>
              <a:t> </a:t>
            </a:r>
            <a:endParaRPr lang="en-GB" altLang="en-US" sz="4800" b="1" dirty="0"/>
          </a:p>
        </p:txBody>
      </p:sp>
      <p:sp>
        <p:nvSpPr>
          <p:cNvPr id="11" name="Line 380"/>
          <p:cNvSpPr>
            <a:spLocks noChangeShapeType="1"/>
          </p:cNvSpPr>
          <p:nvPr/>
        </p:nvSpPr>
        <p:spPr bwMode="auto">
          <a:xfrm flipH="1">
            <a:off x="8882313" y="980902"/>
            <a:ext cx="1868813" cy="1950564"/>
          </a:xfrm>
          <a:prstGeom prst="line">
            <a:avLst/>
          </a:prstGeom>
          <a:noFill/>
          <a:ln w="1143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Rectangle 385"/>
          <p:cNvSpPr>
            <a:spLocks noChangeArrowheads="1"/>
          </p:cNvSpPr>
          <p:nvPr/>
        </p:nvSpPr>
        <p:spPr bwMode="auto">
          <a:xfrm>
            <a:off x="9866806" y="1788048"/>
            <a:ext cx="15836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i="1" dirty="0"/>
              <a:t> </a:t>
            </a:r>
            <a:r>
              <a:rPr lang="en-US" altLang="en-US" sz="48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4800" b="1" dirty="0"/>
              <a:t> = </a:t>
            </a:r>
            <a:r>
              <a:rPr lang="en-US" altLang="en-US" sz="4800" b="1" i="1" dirty="0">
                <a:latin typeface="Times New Roman" panose="02020603050405020304" pitchFamily="18" charset="0"/>
              </a:rPr>
              <a:t>x</a:t>
            </a:r>
            <a:r>
              <a:rPr lang="en-US" altLang="en-US" sz="4800" b="1" dirty="0"/>
              <a:t> </a:t>
            </a:r>
            <a:endParaRPr lang="en-GB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5067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Right Triangle 607"/>
          <p:cNvSpPr/>
          <p:nvPr/>
        </p:nvSpPr>
        <p:spPr>
          <a:xfrm flipH="1">
            <a:off x="8785274" y="3341077"/>
            <a:ext cx="3066760" cy="2806504"/>
          </a:xfrm>
          <a:prstGeom prst="rtTriangle">
            <a:avLst/>
          </a:prstGeom>
          <a:solidFill>
            <a:srgbClr val="D1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2384" r="18113" b="9617"/>
          <a:stretch/>
        </p:blipFill>
        <p:spPr>
          <a:xfrm>
            <a:off x="118858" y="0"/>
            <a:ext cx="8033370" cy="6622514"/>
          </a:xfrm>
          <a:prstGeom prst="rect">
            <a:avLst/>
          </a:prstGeom>
        </p:spPr>
      </p:pic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713739" y="4942455"/>
            <a:ext cx="204729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6600" b="1" i="1" dirty="0"/>
              <a:t> </a:t>
            </a:r>
            <a:r>
              <a:rPr lang="en-US" altLang="en-US" sz="66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6600" b="1" dirty="0"/>
              <a:t> &lt; </a:t>
            </a:r>
            <a:r>
              <a:rPr lang="en-US" altLang="en-US" sz="6600" b="1" i="1" dirty="0">
                <a:latin typeface="Times New Roman" panose="02020603050405020304" pitchFamily="18" charset="0"/>
              </a:rPr>
              <a:t>x</a:t>
            </a:r>
            <a:r>
              <a:rPr lang="en-US" altLang="en-US" sz="6600" b="1" dirty="0"/>
              <a:t> </a:t>
            </a:r>
            <a:endParaRPr lang="en-GB" altLang="en-US" sz="6600" b="1" dirty="0"/>
          </a:p>
        </p:txBody>
      </p:sp>
      <p:sp>
        <p:nvSpPr>
          <p:cNvPr id="11" name="Line 380"/>
          <p:cNvSpPr>
            <a:spLocks noChangeShapeType="1"/>
          </p:cNvSpPr>
          <p:nvPr/>
        </p:nvSpPr>
        <p:spPr bwMode="auto">
          <a:xfrm flipH="1">
            <a:off x="9051125" y="630205"/>
            <a:ext cx="1868813" cy="1950564"/>
          </a:xfrm>
          <a:prstGeom prst="line">
            <a:avLst/>
          </a:prstGeom>
          <a:noFill/>
          <a:ln w="1143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Rectangle 385"/>
          <p:cNvSpPr>
            <a:spLocks noChangeArrowheads="1"/>
          </p:cNvSpPr>
          <p:nvPr/>
        </p:nvSpPr>
        <p:spPr bwMode="auto">
          <a:xfrm>
            <a:off x="9713739" y="1613671"/>
            <a:ext cx="19125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6000" b="1" i="1" dirty="0"/>
              <a:t> </a:t>
            </a:r>
            <a:r>
              <a:rPr lang="en-US" altLang="en-US" sz="6000" b="1" i="1" dirty="0">
                <a:latin typeface="Times New Roman" panose="02020603050405020304" pitchFamily="18" charset="0"/>
              </a:rPr>
              <a:t>y</a:t>
            </a:r>
            <a:r>
              <a:rPr lang="en-US" altLang="en-US" sz="6000" b="1" dirty="0"/>
              <a:t> = </a:t>
            </a:r>
            <a:r>
              <a:rPr lang="en-US" altLang="en-US" sz="6000" b="1" i="1" dirty="0">
                <a:latin typeface="Times New Roman" panose="02020603050405020304" pitchFamily="18" charset="0"/>
              </a:rPr>
              <a:t>x</a:t>
            </a:r>
            <a:r>
              <a:rPr lang="en-US" altLang="en-US" sz="6000" b="1" dirty="0"/>
              <a:t> </a:t>
            </a:r>
            <a:endParaRPr lang="en-GB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89371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531</Words>
  <Application>Microsoft Office PowerPoint</Application>
  <PresentationFormat>Widescreen</PresentationFormat>
  <Paragraphs>75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regions</dc:title>
  <dc:creator>Stewart Gale</dc:creator>
  <cp:lastModifiedBy>Stewart Gale</cp:lastModifiedBy>
  <cp:revision>28</cp:revision>
  <dcterms:created xsi:type="dcterms:W3CDTF">2016-03-24T05:42:42Z</dcterms:created>
  <dcterms:modified xsi:type="dcterms:W3CDTF">2022-09-08T04:06:26Z</dcterms:modified>
</cp:coreProperties>
</file>