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03" r:id="rId2"/>
    <p:sldId id="277" r:id="rId3"/>
    <p:sldId id="289" r:id="rId4"/>
    <p:sldId id="294" r:id="rId5"/>
    <p:sldId id="295" r:id="rId6"/>
    <p:sldId id="290" r:id="rId7"/>
    <p:sldId id="291" r:id="rId8"/>
    <p:sldId id="292" r:id="rId9"/>
    <p:sldId id="256" r:id="rId10"/>
    <p:sldId id="293" r:id="rId11"/>
    <p:sldId id="296" r:id="rId12"/>
    <p:sldId id="297" r:id="rId13"/>
    <p:sldId id="298" r:id="rId14"/>
    <p:sldId id="299" r:id="rId15"/>
    <p:sldId id="300" r:id="rId16"/>
    <p:sldId id="301" r:id="rId17"/>
    <p:sldId id="30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5B9BD5"/>
    <a:srgbClr val="FF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C251F0-946F-4C77-8A6E-82046E795ED4}" v="3" dt="2022-11-16T17:48:26.7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2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wart Gale" userId="3647ddd2-6040-41ae-a96d-232c23482af8" providerId="ADAL" clId="{2EC251F0-946F-4C77-8A6E-82046E795ED4}"/>
    <pc:docChg chg="custSel addSld modSld sldOrd">
      <pc:chgData name="Stewart Gale" userId="3647ddd2-6040-41ae-a96d-232c23482af8" providerId="ADAL" clId="{2EC251F0-946F-4C77-8A6E-82046E795ED4}" dt="2022-11-16T17:48:46.804" v="40" actId="478"/>
      <pc:docMkLst>
        <pc:docMk/>
      </pc:docMkLst>
      <pc:sldChg chg="delSp modSp mod">
        <pc:chgData name="Stewart Gale" userId="3647ddd2-6040-41ae-a96d-232c23482af8" providerId="ADAL" clId="{2EC251F0-946F-4C77-8A6E-82046E795ED4}" dt="2022-11-16T17:48:40.313" v="39" actId="1076"/>
        <pc:sldMkLst>
          <pc:docMk/>
          <pc:sldMk cId="2712743125" sldId="256"/>
        </pc:sldMkLst>
        <pc:spChg chg="mod">
          <ac:chgData name="Stewart Gale" userId="3647ddd2-6040-41ae-a96d-232c23482af8" providerId="ADAL" clId="{2EC251F0-946F-4C77-8A6E-82046E795ED4}" dt="2022-11-16T17:48:01.007" v="29" actId="14100"/>
          <ac:spMkLst>
            <pc:docMk/>
            <pc:sldMk cId="2712743125" sldId="256"/>
            <ac:spMk id="3" creationId="{00000000-0000-0000-0000-000000000000}"/>
          </ac:spMkLst>
        </pc:spChg>
        <pc:spChg chg="del">
          <ac:chgData name="Stewart Gale" userId="3647ddd2-6040-41ae-a96d-232c23482af8" providerId="ADAL" clId="{2EC251F0-946F-4C77-8A6E-82046E795ED4}" dt="2022-11-16T17:46:27.051" v="0" actId="21"/>
          <ac:spMkLst>
            <pc:docMk/>
            <pc:sldMk cId="2712743125" sldId="256"/>
            <ac:spMk id="4" creationId="{00000000-0000-0000-0000-000000000000}"/>
          </ac:spMkLst>
        </pc:spChg>
        <pc:spChg chg="mod">
          <ac:chgData name="Stewart Gale" userId="3647ddd2-6040-41ae-a96d-232c23482af8" providerId="ADAL" clId="{2EC251F0-946F-4C77-8A6E-82046E795ED4}" dt="2022-11-16T17:48:35.371" v="38" actId="403"/>
          <ac:spMkLst>
            <pc:docMk/>
            <pc:sldMk cId="2712743125" sldId="256"/>
            <ac:spMk id="6" creationId="{00000000-0000-0000-0000-000000000000}"/>
          </ac:spMkLst>
        </pc:spChg>
        <pc:spChg chg="mod">
          <ac:chgData name="Stewart Gale" userId="3647ddd2-6040-41ae-a96d-232c23482af8" providerId="ADAL" clId="{2EC251F0-946F-4C77-8A6E-82046E795ED4}" dt="2022-11-16T17:48:40.313" v="39" actId="1076"/>
          <ac:spMkLst>
            <pc:docMk/>
            <pc:sldMk cId="2712743125" sldId="256"/>
            <ac:spMk id="7" creationId="{00000000-0000-0000-0000-000000000000}"/>
          </ac:spMkLst>
        </pc:spChg>
        <pc:picChg chg="mod">
          <ac:chgData name="Stewart Gale" userId="3647ddd2-6040-41ae-a96d-232c23482af8" providerId="ADAL" clId="{2EC251F0-946F-4C77-8A6E-82046E795ED4}" dt="2022-11-16T17:48:12.138" v="30" actId="1076"/>
          <ac:picMkLst>
            <pc:docMk/>
            <pc:sldMk cId="2712743125" sldId="256"/>
            <ac:picMk id="5" creationId="{00000000-0000-0000-0000-000000000000}"/>
          </ac:picMkLst>
        </pc:picChg>
      </pc:sldChg>
      <pc:sldChg chg="modSp mod">
        <pc:chgData name="Stewart Gale" userId="3647ddd2-6040-41ae-a96d-232c23482af8" providerId="ADAL" clId="{2EC251F0-946F-4C77-8A6E-82046E795ED4}" dt="2022-11-16T17:47:16.383" v="20" actId="1076"/>
        <pc:sldMkLst>
          <pc:docMk/>
          <pc:sldMk cId="372267418" sldId="277"/>
        </pc:sldMkLst>
        <pc:spChg chg="mod">
          <ac:chgData name="Stewart Gale" userId="3647ddd2-6040-41ae-a96d-232c23482af8" providerId="ADAL" clId="{2EC251F0-946F-4C77-8A6E-82046E795ED4}" dt="2022-11-16T17:47:16.383" v="20" actId="1076"/>
          <ac:spMkLst>
            <pc:docMk/>
            <pc:sldMk cId="372267418" sldId="277"/>
            <ac:spMk id="4" creationId="{00000000-0000-0000-0000-000000000000}"/>
          </ac:spMkLst>
        </pc:spChg>
        <pc:spChg chg="mod">
          <ac:chgData name="Stewart Gale" userId="3647ddd2-6040-41ae-a96d-232c23482af8" providerId="ADAL" clId="{2EC251F0-946F-4C77-8A6E-82046E795ED4}" dt="2022-11-16T17:47:16.383" v="20" actId="1076"/>
          <ac:spMkLst>
            <pc:docMk/>
            <pc:sldMk cId="372267418" sldId="277"/>
            <ac:spMk id="5" creationId="{00000000-0000-0000-0000-000000000000}"/>
          </ac:spMkLst>
        </pc:spChg>
      </pc:sldChg>
      <pc:sldChg chg="modSp mod">
        <pc:chgData name="Stewart Gale" userId="3647ddd2-6040-41ae-a96d-232c23482af8" providerId="ADAL" clId="{2EC251F0-946F-4C77-8A6E-82046E795ED4}" dt="2022-11-16T17:47:22.218" v="21" actId="1076"/>
        <pc:sldMkLst>
          <pc:docMk/>
          <pc:sldMk cId="3027776631" sldId="289"/>
        </pc:sldMkLst>
        <pc:spChg chg="mod">
          <ac:chgData name="Stewart Gale" userId="3647ddd2-6040-41ae-a96d-232c23482af8" providerId="ADAL" clId="{2EC251F0-946F-4C77-8A6E-82046E795ED4}" dt="2022-11-16T17:47:22.218" v="21" actId="1076"/>
          <ac:spMkLst>
            <pc:docMk/>
            <pc:sldMk cId="3027776631" sldId="289"/>
            <ac:spMk id="4" creationId="{00000000-0000-0000-0000-000000000000}"/>
          </ac:spMkLst>
        </pc:spChg>
        <pc:spChg chg="mod">
          <ac:chgData name="Stewart Gale" userId="3647ddd2-6040-41ae-a96d-232c23482af8" providerId="ADAL" clId="{2EC251F0-946F-4C77-8A6E-82046E795ED4}" dt="2022-11-16T17:47:22.218" v="21" actId="1076"/>
          <ac:spMkLst>
            <pc:docMk/>
            <pc:sldMk cId="3027776631" sldId="289"/>
            <ac:spMk id="5" creationId="{00000000-0000-0000-0000-000000000000}"/>
          </ac:spMkLst>
        </pc:spChg>
      </pc:sldChg>
      <pc:sldChg chg="modSp mod">
        <pc:chgData name="Stewart Gale" userId="3647ddd2-6040-41ae-a96d-232c23482af8" providerId="ADAL" clId="{2EC251F0-946F-4C77-8A6E-82046E795ED4}" dt="2022-11-16T17:47:44.109" v="24" actId="1076"/>
        <pc:sldMkLst>
          <pc:docMk/>
          <pc:sldMk cId="3926492735" sldId="290"/>
        </pc:sldMkLst>
        <pc:spChg chg="mod">
          <ac:chgData name="Stewart Gale" userId="3647ddd2-6040-41ae-a96d-232c23482af8" providerId="ADAL" clId="{2EC251F0-946F-4C77-8A6E-82046E795ED4}" dt="2022-11-16T17:47:44.109" v="24" actId="1076"/>
          <ac:spMkLst>
            <pc:docMk/>
            <pc:sldMk cId="3926492735" sldId="290"/>
            <ac:spMk id="4" creationId="{00000000-0000-0000-0000-000000000000}"/>
          </ac:spMkLst>
        </pc:spChg>
        <pc:spChg chg="mod">
          <ac:chgData name="Stewart Gale" userId="3647ddd2-6040-41ae-a96d-232c23482af8" providerId="ADAL" clId="{2EC251F0-946F-4C77-8A6E-82046E795ED4}" dt="2022-11-16T17:47:44.109" v="24" actId="1076"/>
          <ac:spMkLst>
            <pc:docMk/>
            <pc:sldMk cId="3926492735" sldId="290"/>
            <ac:spMk id="5" creationId="{00000000-0000-0000-0000-000000000000}"/>
          </ac:spMkLst>
        </pc:spChg>
      </pc:sldChg>
      <pc:sldChg chg="modSp mod">
        <pc:chgData name="Stewart Gale" userId="3647ddd2-6040-41ae-a96d-232c23482af8" providerId="ADAL" clId="{2EC251F0-946F-4C77-8A6E-82046E795ED4}" dt="2022-11-16T17:47:47.961" v="25" actId="1076"/>
        <pc:sldMkLst>
          <pc:docMk/>
          <pc:sldMk cId="2669882092" sldId="291"/>
        </pc:sldMkLst>
        <pc:spChg chg="mod">
          <ac:chgData name="Stewart Gale" userId="3647ddd2-6040-41ae-a96d-232c23482af8" providerId="ADAL" clId="{2EC251F0-946F-4C77-8A6E-82046E795ED4}" dt="2022-11-16T17:47:47.961" v="25" actId="1076"/>
          <ac:spMkLst>
            <pc:docMk/>
            <pc:sldMk cId="2669882092" sldId="291"/>
            <ac:spMk id="4" creationId="{00000000-0000-0000-0000-000000000000}"/>
          </ac:spMkLst>
        </pc:spChg>
        <pc:spChg chg="mod">
          <ac:chgData name="Stewart Gale" userId="3647ddd2-6040-41ae-a96d-232c23482af8" providerId="ADAL" clId="{2EC251F0-946F-4C77-8A6E-82046E795ED4}" dt="2022-11-16T17:47:47.961" v="25" actId="1076"/>
          <ac:spMkLst>
            <pc:docMk/>
            <pc:sldMk cId="2669882092" sldId="291"/>
            <ac:spMk id="5" creationId="{00000000-0000-0000-0000-000000000000}"/>
          </ac:spMkLst>
        </pc:spChg>
      </pc:sldChg>
      <pc:sldChg chg="modSp mod">
        <pc:chgData name="Stewart Gale" userId="3647ddd2-6040-41ae-a96d-232c23482af8" providerId="ADAL" clId="{2EC251F0-946F-4C77-8A6E-82046E795ED4}" dt="2022-11-16T17:47:51.287" v="26" actId="1076"/>
        <pc:sldMkLst>
          <pc:docMk/>
          <pc:sldMk cId="1391285483" sldId="292"/>
        </pc:sldMkLst>
        <pc:spChg chg="mod">
          <ac:chgData name="Stewart Gale" userId="3647ddd2-6040-41ae-a96d-232c23482af8" providerId="ADAL" clId="{2EC251F0-946F-4C77-8A6E-82046E795ED4}" dt="2022-11-16T17:47:51.287" v="26" actId="1076"/>
          <ac:spMkLst>
            <pc:docMk/>
            <pc:sldMk cId="1391285483" sldId="292"/>
            <ac:spMk id="4" creationId="{00000000-0000-0000-0000-000000000000}"/>
          </ac:spMkLst>
        </pc:spChg>
        <pc:spChg chg="mod">
          <ac:chgData name="Stewart Gale" userId="3647ddd2-6040-41ae-a96d-232c23482af8" providerId="ADAL" clId="{2EC251F0-946F-4C77-8A6E-82046E795ED4}" dt="2022-11-16T17:47:51.287" v="26" actId="1076"/>
          <ac:spMkLst>
            <pc:docMk/>
            <pc:sldMk cId="1391285483" sldId="292"/>
            <ac:spMk id="5" creationId="{00000000-0000-0000-0000-000000000000}"/>
          </ac:spMkLst>
        </pc:spChg>
      </pc:sldChg>
      <pc:sldChg chg="delSp mod">
        <pc:chgData name="Stewart Gale" userId="3647ddd2-6040-41ae-a96d-232c23482af8" providerId="ADAL" clId="{2EC251F0-946F-4C77-8A6E-82046E795ED4}" dt="2022-11-16T17:48:46.804" v="40" actId="478"/>
        <pc:sldMkLst>
          <pc:docMk/>
          <pc:sldMk cId="659736728" sldId="293"/>
        </pc:sldMkLst>
        <pc:inkChg chg="del">
          <ac:chgData name="Stewart Gale" userId="3647ddd2-6040-41ae-a96d-232c23482af8" providerId="ADAL" clId="{2EC251F0-946F-4C77-8A6E-82046E795ED4}" dt="2022-11-16T17:48:46.804" v="40" actId="478"/>
          <ac:inkMkLst>
            <pc:docMk/>
            <pc:sldMk cId="659736728" sldId="293"/>
            <ac:inkMk id="2" creationId="{EF35F679-0096-486E-BBCA-7EB323F8FC24}"/>
          </ac:inkMkLst>
        </pc:inkChg>
      </pc:sldChg>
      <pc:sldChg chg="modSp mod">
        <pc:chgData name="Stewart Gale" userId="3647ddd2-6040-41ae-a96d-232c23482af8" providerId="ADAL" clId="{2EC251F0-946F-4C77-8A6E-82046E795ED4}" dt="2022-11-16T17:47:29.230" v="22" actId="1076"/>
        <pc:sldMkLst>
          <pc:docMk/>
          <pc:sldMk cId="166750375" sldId="294"/>
        </pc:sldMkLst>
        <pc:spChg chg="mod">
          <ac:chgData name="Stewart Gale" userId="3647ddd2-6040-41ae-a96d-232c23482af8" providerId="ADAL" clId="{2EC251F0-946F-4C77-8A6E-82046E795ED4}" dt="2022-11-16T17:47:29.230" v="22" actId="1076"/>
          <ac:spMkLst>
            <pc:docMk/>
            <pc:sldMk cId="166750375" sldId="294"/>
            <ac:spMk id="4" creationId="{00000000-0000-0000-0000-000000000000}"/>
          </ac:spMkLst>
        </pc:spChg>
        <pc:spChg chg="mod">
          <ac:chgData name="Stewart Gale" userId="3647ddd2-6040-41ae-a96d-232c23482af8" providerId="ADAL" clId="{2EC251F0-946F-4C77-8A6E-82046E795ED4}" dt="2022-11-16T17:47:29.230" v="22" actId="1076"/>
          <ac:spMkLst>
            <pc:docMk/>
            <pc:sldMk cId="166750375" sldId="294"/>
            <ac:spMk id="5" creationId="{00000000-0000-0000-0000-000000000000}"/>
          </ac:spMkLst>
        </pc:spChg>
      </pc:sldChg>
      <pc:sldChg chg="modSp mod">
        <pc:chgData name="Stewart Gale" userId="3647ddd2-6040-41ae-a96d-232c23482af8" providerId="ADAL" clId="{2EC251F0-946F-4C77-8A6E-82046E795ED4}" dt="2022-11-16T17:47:35.043" v="23" actId="1076"/>
        <pc:sldMkLst>
          <pc:docMk/>
          <pc:sldMk cId="2515966041" sldId="295"/>
        </pc:sldMkLst>
        <pc:spChg chg="mod">
          <ac:chgData name="Stewart Gale" userId="3647ddd2-6040-41ae-a96d-232c23482af8" providerId="ADAL" clId="{2EC251F0-946F-4C77-8A6E-82046E795ED4}" dt="2022-11-16T17:47:35.043" v="23" actId="1076"/>
          <ac:spMkLst>
            <pc:docMk/>
            <pc:sldMk cId="2515966041" sldId="295"/>
            <ac:spMk id="4" creationId="{00000000-0000-0000-0000-000000000000}"/>
          </ac:spMkLst>
        </pc:spChg>
        <pc:spChg chg="mod">
          <ac:chgData name="Stewart Gale" userId="3647ddd2-6040-41ae-a96d-232c23482af8" providerId="ADAL" clId="{2EC251F0-946F-4C77-8A6E-82046E795ED4}" dt="2022-11-16T17:47:35.043" v="23" actId="1076"/>
          <ac:spMkLst>
            <pc:docMk/>
            <pc:sldMk cId="2515966041" sldId="295"/>
            <ac:spMk id="5" creationId="{00000000-0000-0000-0000-000000000000}"/>
          </ac:spMkLst>
        </pc:spChg>
      </pc:sldChg>
      <pc:sldChg chg="addSp delSp modSp new mod ord">
        <pc:chgData name="Stewart Gale" userId="3647ddd2-6040-41ae-a96d-232c23482af8" providerId="ADAL" clId="{2EC251F0-946F-4C77-8A6E-82046E795ED4}" dt="2022-11-16T17:47:07.017" v="19" actId="1076"/>
        <pc:sldMkLst>
          <pc:docMk/>
          <pc:sldMk cId="144346885" sldId="303"/>
        </pc:sldMkLst>
        <pc:spChg chg="del">
          <ac:chgData name="Stewart Gale" userId="3647ddd2-6040-41ae-a96d-232c23482af8" providerId="ADAL" clId="{2EC251F0-946F-4C77-8A6E-82046E795ED4}" dt="2022-11-16T17:46:38.840" v="9" actId="478"/>
          <ac:spMkLst>
            <pc:docMk/>
            <pc:sldMk cId="144346885" sldId="303"/>
            <ac:spMk id="2" creationId="{4F8C356F-1468-F9C5-EA90-845C9FF33287}"/>
          </ac:spMkLst>
        </pc:spChg>
        <pc:spChg chg="del mod">
          <ac:chgData name="Stewart Gale" userId="3647ddd2-6040-41ae-a96d-232c23482af8" providerId="ADAL" clId="{2EC251F0-946F-4C77-8A6E-82046E795ED4}" dt="2022-11-16T17:46:38.840" v="9" actId="478"/>
          <ac:spMkLst>
            <pc:docMk/>
            <pc:sldMk cId="144346885" sldId="303"/>
            <ac:spMk id="3" creationId="{5F15F871-5D8D-5DDA-826D-683411542A1F}"/>
          </ac:spMkLst>
        </pc:spChg>
        <pc:spChg chg="add mod">
          <ac:chgData name="Stewart Gale" userId="3647ddd2-6040-41ae-a96d-232c23482af8" providerId="ADAL" clId="{2EC251F0-946F-4C77-8A6E-82046E795ED4}" dt="2022-11-16T17:47:07.017" v="19" actId="1076"/>
          <ac:spMkLst>
            <pc:docMk/>
            <pc:sldMk cId="144346885" sldId="303"/>
            <ac:spMk id="4" creationId="{BAC521D7-95B3-5405-539B-8CEF7D9F77AB}"/>
          </ac:spMkLst>
        </pc:spChg>
      </pc:sldChg>
    </pc:docChg>
  </pc:docChgLst>
  <pc:docChgLst>
    <pc:chgData name="Stewart Gale" userId="3647ddd2-6040-41ae-a96d-232c23482af8" providerId="ADAL" clId="{56AE6985-5C40-4C0A-974D-8F768969DE1B}"/>
    <pc:docChg chg="modSld">
      <pc:chgData name="Stewart Gale" userId="3647ddd2-6040-41ae-a96d-232c23482af8" providerId="ADAL" clId="{56AE6985-5C40-4C0A-974D-8F768969DE1B}" dt="2021-02-04T05:08:49.334" v="8" actId="14100"/>
      <pc:docMkLst>
        <pc:docMk/>
      </pc:docMkLst>
      <pc:sldChg chg="modSp">
        <pc:chgData name="Stewart Gale" userId="3647ddd2-6040-41ae-a96d-232c23482af8" providerId="ADAL" clId="{56AE6985-5C40-4C0A-974D-8F768969DE1B}" dt="2021-02-04T04:56:17.697" v="0" actId="20577"/>
        <pc:sldMkLst>
          <pc:docMk/>
          <pc:sldMk cId="2669882092" sldId="291"/>
        </pc:sldMkLst>
        <pc:spChg chg="mod">
          <ac:chgData name="Stewart Gale" userId="3647ddd2-6040-41ae-a96d-232c23482af8" providerId="ADAL" clId="{56AE6985-5C40-4C0A-974D-8F768969DE1B}" dt="2021-02-04T04:56:17.697" v="0" actId="20577"/>
          <ac:spMkLst>
            <pc:docMk/>
            <pc:sldMk cId="2669882092" sldId="291"/>
            <ac:spMk id="5" creationId="{00000000-0000-0000-0000-000000000000}"/>
          </ac:spMkLst>
        </pc:spChg>
      </pc:sldChg>
      <pc:sldChg chg="addSp modSp">
        <pc:chgData name="Stewart Gale" userId="3647ddd2-6040-41ae-a96d-232c23482af8" providerId="ADAL" clId="{56AE6985-5C40-4C0A-974D-8F768969DE1B}" dt="2021-02-04T04:59:12.557" v="5" actId="20577"/>
        <pc:sldMkLst>
          <pc:docMk/>
          <pc:sldMk cId="659736728" sldId="293"/>
        </pc:sldMkLst>
        <pc:spChg chg="mod">
          <ac:chgData name="Stewart Gale" userId="3647ddd2-6040-41ae-a96d-232c23482af8" providerId="ADAL" clId="{56AE6985-5C40-4C0A-974D-8F768969DE1B}" dt="2021-02-04T04:59:12.557" v="5" actId="20577"/>
          <ac:spMkLst>
            <pc:docMk/>
            <pc:sldMk cId="659736728" sldId="293"/>
            <ac:spMk id="16" creationId="{00000000-0000-0000-0000-000000000000}"/>
          </ac:spMkLst>
        </pc:spChg>
        <pc:inkChg chg="add">
          <ac:chgData name="Stewart Gale" userId="3647ddd2-6040-41ae-a96d-232c23482af8" providerId="ADAL" clId="{56AE6985-5C40-4C0A-974D-8F768969DE1B}" dt="2021-02-04T04:59:08.160" v="1"/>
          <ac:inkMkLst>
            <pc:docMk/>
            <pc:sldMk cId="659736728" sldId="293"/>
            <ac:inkMk id="2" creationId="{EF35F679-0096-486E-BBCA-7EB323F8FC24}"/>
          </ac:inkMkLst>
        </pc:inkChg>
      </pc:sldChg>
      <pc:sldChg chg="modSp mod">
        <pc:chgData name="Stewart Gale" userId="3647ddd2-6040-41ae-a96d-232c23482af8" providerId="ADAL" clId="{56AE6985-5C40-4C0A-974D-8F768969DE1B}" dt="2021-02-04T05:08:49.334" v="8" actId="14100"/>
        <pc:sldMkLst>
          <pc:docMk/>
          <pc:sldMk cId="1359830068" sldId="300"/>
        </pc:sldMkLst>
        <pc:spChg chg="mod">
          <ac:chgData name="Stewart Gale" userId="3647ddd2-6040-41ae-a96d-232c23482af8" providerId="ADAL" clId="{56AE6985-5C40-4C0A-974D-8F768969DE1B}" dt="2021-02-04T05:08:49.334" v="8" actId="14100"/>
          <ac:spMkLst>
            <pc:docMk/>
            <pc:sldMk cId="1359830068" sldId="300"/>
            <ac:spMk id="1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78C5E-67D6-4A4E-8A54-31734FFC3791}" type="datetimeFigureOut">
              <a:rPr lang="en-GB" smtClean="0"/>
              <a:t>16/11/2022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7F383-F79B-4100-8866-E6E552FF29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777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D082-5438-48B6-BF3E-5688584C5259}" type="datetimeFigureOut">
              <a:rPr lang="en-GB" smtClean="0"/>
              <a:t>16/11/2022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E8D63-BFEA-487C-9197-87ACB642223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8671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D082-5438-48B6-BF3E-5688584C5259}" type="datetimeFigureOut">
              <a:rPr lang="en-GB" smtClean="0"/>
              <a:t>16/11/2022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E8D63-BFEA-487C-9197-87ACB642223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310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D082-5438-48B6-BF3E-5688584C5259}" type="datetimeFigureOut">
              <a:rPr lang="en-GB" smtClean="0"/>
              <a:t>16/11/2022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E8D63-BFEA-487C-9197-87ACB642223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36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D082-5438-48B6-BF3E-5688584C5259}" type="datetimeFigureOut">
              <a:rPr lang="en-GB" smtClean="0"/>
              <a:t>16/11/2022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E8D63-BFEA-487C-9197-87ACB642223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97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D082-5438-48B6-BF3E-5688584C5259}" type="datetimeFigureOut">
              <a:rPr lang="en-GB" smtClean="0"/>
              <a:t>16/11/2022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E8D63-BFEA-487C-9197-87ACB642223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392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D082-5438-48B6-BF3E-5688584C5259}" type="datetimeFigureOut">
              <a:rPr lang="en-GB" smtClean="0"/>
              <a:t>16/11/2022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E8D63-BFEA-487C-9197-87ACB642223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692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D082-5438-48B6-BF3E-5688584C5259}" type="datetimeFigureOut">
              <a:rPr lang="en-GB" smtClean="0"/>
              <a:t>16/11/2022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E8D63-BFEA-487C-9197-87ACB642223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9275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D082-5438-48B6-BF3E-5688584C5259}" type="datetimeFigureOut">
              <a:rPr lang="en-GB" smtClean="0"/>
              <a:t>16/11/2022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E8D63-BFEA-487C-9197-87ACB642223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5789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D082-5438-48B6-BF3E-5688584C5259}" type="datetimeFigureOut">
              <a:rPr lang="en-GB" smtClean="0"/>
              <a:t>16/11/2022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E8D63-BFEA-487C-9197-87ACB642223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282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D082-5438-48B6-BF3E-5688584C5259}" type="datetimeFigureOut">
              <a:rPr lang="en-GB" smtClean="0"/>
              <a:t>16/11/2022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E8D63-BFEA-487C-9197-87ACB642223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700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2D082-5438-48B6-BF3E-5688584C5259}" type="datetimeFigureOut">
              <a:rPr lang="en-GB" smtClean="0"/>
              <a:t>16/11/2022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E8D63-BFEA-487C-9197-87ACB642223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021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2D082-5438-48B6-BF3E-5688584C5259}" type="datetimeFigureOut">
              <a:rPr lang="en-GB" smtClean="0"/>
              <a:t>16/11/2022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E8D63-BFEA-487C-9197-87ACB642223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614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AC521D7-95B3-5405-539B-8CEF7D9F77AB}"/>
              </a:ext>
            </a:extLst>
          </p:cNvPr>
          <p:cNvSpPr/>
          <p:nvPr/>
        </p:nvSpPr>
        <p:spPr>
          <a:xfrm>
            <a:off x="144087" y="1309679"/>
            <a:ext cx="115436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LO: Converting </a:t>
            </a:r>
          </a:p>
          <a:p>
            <a:pPr algn="ctr"/>
            <a:r>
              <a:rPr lang="en-US" sz="80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Units of </a:t>
            </a:r>
          </a:p>
          <a:p>
            <a:pPr algn="ctr"/>
            <a:r>
              <a:rPr lang="en-US" sz="80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Compound Measures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144346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135881" y="497967"/>
                <a:ext cx="3804458" cy="14755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100 </m:t>
                          </m:r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𝑀𝑒𝑡𝑟𝑒𝑠</m:t>
                          </m:r>
                        </m:num>
                        <m:den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9.58 </m:t>
                          </m:r>
                          <m:r>
                            <a:rPr lang="en-GB" sz="4800" b="0" i="1" smtClean="0">
                              <a:latin typeface="Cambria Math" panose="02040503050406030204" pitchFamily="18" charset="0"/>
                            </a:rPr>
                            <m:t>𝑆𝑒𝑐𝑜𝑛𝑑</m:t>
                          </m:r>
                        </m:den>
                      </m:f>
                    </m:oMath>
                  </m:oMathPara>
                </a14:m>
                <a:endParaRPr lang="en-GB" sz="4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5881" y="497967"/>
                <a:ext cx="3804458" cy="14755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55615" y="4768886"/>
                <a:ext cx="4655127" cy="16535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5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54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en-GB" sz="5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÷1000</m:t>
                          </m:r>
                        </m:num>
                        <m:den>
                          <m:r>
                            <a:rPr lang="en-GB" sz="5400" b="0" i="1" smtClean="0">
                              <a:latin typeface="Cambria Math" panose="02040503050406030204" pitchFamily="18" charset="0"/>
                            </a:rPr>
                            <m:t>9.58</m:t>
                          </m:r>
                          <m:r>
                            <a:rPr lang="en-GB" sz="5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÷3600</m:t>
                          </m:r>
                        </m:den>
                      </m:f>
                      <m:r>
                        <a:rPr lang="en-GB" sz="5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5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5615" y="4768886"/>
                <a:ext cx="4655127" cy="16535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6443745" y="5041685"/>
            <a:ext cx="44639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/>
              <a:t>37.58 km/h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61806" y="2561133"/>
            <a:ext cx="5464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Metres to Kilometres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7698610" y="2561133"/>
                <a:ext cx="2286716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÷1000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8610" y="2561133"/>
                <a:ext cx="2286716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1961806" y="3392130"/>
            <a:ext cx="57385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Seconds to Hours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7698611" y="3392130"/>
                <a:ext cx="2286716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÷</m:t>
                      </m:r>
                      <m:r>
                        <a:rPr lang="en-US" sz="4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36</m:t>
                      </m:r>
                      <m:r>
                        <a:rPr lang="en-GB" sz="48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00</m:t>
                      </m:r>
                    </m:oMath>
                  </m:oMathPara>
                </a14:m>
                <a:endParaRPr lang="en-GB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8611" y="3392130"/>
                <a:ext cx="2286716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 descr="Running Background PNG Image | PNG All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06" t="8417" r="22848"/>
          <a:stretch/>
        </p:blipFill>
        <p:spPr bwMode="auto">
          <a:xfrm>
            <a:off x="3086794" y="206738"/>
            <a:ext cx="2171008" cy="2223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973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481486" y="4578802"/>
            <a:ext cx="32322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5 mph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79516" y="1641686"/>
            <a:ext cx="5464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Kilometres to Miles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7767185" y="1641686"/>
                <a:ext cx="1439818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800" dirty="0">
                    <a:solidFill>
                      <a:srgbClr val="FF0000"/>
                    </a:solidFill>
                  </a:rPr>
                  <a:t>÷ </a:t>
                </a:r>
                <a14:m>
                  <m:oMath xmlns:m="http://schemas.openxmlformats.org/officeDocument/2006/math">
                    <m:r>
                      <a:rPr lang="en-GB" sz="4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4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.6</m:t>
                    </m:r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7185" y="1641686"/>
                <a:ext cx="1439818" cy="830997"/>
              </a:xfrm>
              <a:prstGeom prst="rect">
                <a:avLst/>
              </a:prstGeom>
              <a:blipFill>
                <a:blip r:embed="rId2"/>
                <a:stretch>
                  <a:fillRect l="-19068" t="-16058" b="-379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379516" y="4167458"/>
                <a:ext cx="4060077" cy="19962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6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6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GB" sz="6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÷1.6</m:t>
                          </m:r>
                        </m:num>
                        <m:den>
                          <m:r>
                            <a:rPr lang="en-GB" sz="6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m:rPr>
                              <m:nor/>
                            </m:rPr>
                            <a:rPr lang="en-GB" sz="66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GB" sz="6600" dirty="0" smtClean="0">
                              <a:solidFill>
                                <a:srgbClr val="0000FF"/>
                              </a:solidFill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GB" sz="6600" b="1" dirty="0"/>
                            <m:t> </m:t>
                          </m:r>
                          <m:r>
                            <a:rPr lang="en-GB" sz="66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GB" sz="66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6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9516" y="4167458"/>
                <a:ext cx="4060077" cy="19962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1727658" y="288433"/>
            <a:ext cx="8192196" cy="1015663"/>
            <a:chOff x="1727658" y="288433"/>
            <a:chExt cx="8192196" cy="1015663"/>
          </a:xfrm>
        </p:grpSpPr>
        <p:sp>
          <p:nvSpPr>
            <p:cNvPr id="2" name="TextBox 1"/>
            <p:cNvSpPr txBox="1"/>
            <p:nvPr/>
          </p:nvSpPr>
          <p:spPr>
            <a:xfrm>
              <a:off x="2503513" y="288433"/>
              <a:ext cx="741634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6000" dirty="0"/>
                <a:t>Convert 8km/h to mph</a:t>
              </a:r>
            </a:p>
          </p:txBody>
        </p:sp>
        <p:sp>
          <p:nvSpPr>
            <p:cNvPr id="3" name="Oval 2"/>
            <p:cNvSpPr/>
            <p:nvPr/>
          </p:nvSpPr>
          <p:spPr>
            <a:xfrm>
              <a:off x="1727658" y="434501"/>
              <a:ext cx="732909" cy="71895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379516" y="2587528"/>
            <a:ext cx="5464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Hours to Hours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8044276" y="2587528"/>
                <a:ext cx="931665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800" dirty="0">
                    <a:solidFill>
                      <a:srgbClr val="0000FF"/>
                    </a:solidFill>
                  </a:rPr>
                  <a:t>x </a:t>
                </a:r>
                <a14:m>
                  <m:oMath xmlns:m="http://schemas.openxmlformats.org/officeDocument/2006/math">
                    <m:r>
                      <a:rPr lang="en-GB" sz="48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4276" y="2587528"/>
                <a:ext cx="931665" cy="830997"/>
              </a:xfrm>
              <a:prstGeom prst="rect">
                <a:avLst/>
              </a:prstGeom>
              <a:blipFill>
                <a:blip r:embed="rId4"/>
                <a:stretch>
                  <a:fillRect l="-30263" t="-16058" b="-379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694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7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331524" y="4418002"/>
            <a:ext cx="51189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0.005 km/s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90801" y="1510067"/>
            <a:ext cx="650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Kilometres to kilometres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9021022" y="1510067"/>
                <a:ext cx="931665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800" dirty="0">
                    <a:solidFill>
                      <a:srgbClr val="FF0000"/>
                    </a:solidFill>
                  </a:rPr>
                  <a:t>x </a:t>
                </a:r>
                <a14:m>
                  <m:oMath xmlns:m="http://schemas.openxmlformats.org/officeDocument/2006/math">
                    <m:r>
                      <a:rPr lang="en-GB" sz="4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1022" y="1510067"/>
                <a:ext cx="931665" cy="830997"/>
              </a:xfrm>
              <a:prstGeom prst="rect">
                <a:avLst/>
              </a:prstGeom>
              <a:blipFill>
                <a:blip r:embed="rId2"/>
                <a:stretch>
                  <a:fillRect l="-30065" t="-16176" b="-389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727658" y="3892111"/>
                <a:ext cx="4603866" cy="20004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6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6600" b="0" i="1" smtClean="0">
                              <a:latin typeface="Cambria Math" panose="02040503050406030204" pitchFamily="18" charset="0"/>
                            </a:rPr>
                            <m:t>18 </m:t>
                          </m:r>
                          <m:r>
                            <m:rPr>
                              <m:nor/>
                            </m:rPr>
                            <a:rPr lang="en-GB" sz="6600" dirty="0">
                              <a:solidFill>
                                <a:srgbClr val="FF0000"/>
                              </a:solidFill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GB" sz="6600" b="0" i="0" dirty="0" smtClean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  <m:r>
                            <a:rPr lang="en-GB" sz="6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6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m:rPr>
                              <m:nor/>
                            </m:rPr>
                            <a:rPr lang="en-GB" sz="66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GB" sz="6600" dirty="0" smtClean="0">
                              <a:solidFill>
                                <a:srgbClr val="0000FF"/>
                              </a:solidFill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GB" sz="6600" b="1" dirty="0"/>
                            <m:t> </m:t>
                          </m:r>
                          <m:r>
                            <a:rPr lang="en-GB" sz="66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3600</m:t>
                          </m:r>
                        </m:den>
                      </m:f>
                      <m:r>
                        <a:rPr lang="en-GB" sz="66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6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7658" y="3892111"/>
                <a:ext cx="4603866" cy="20004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1727658" y="288433"/>
            <a:ext cx="8864142" cy="1015663"/>
            <a:chOff x="1727658" y="288433"/>
            <a:chExt cx="8864142" cy="1015663"/>
          </a:xfrm>
        </p:grpSpPr>
        <p:sp>
          <p:nvSpPr>
            <p:cNvPr id="2" name="TextBox 1"/>
            <p:cNvSpPr txBox="1"/>
            <p:nvPr/>
          </p:nvSpPr>
          <p:spPr>
            <a:xfrm>
              <a:off x="2503513" y="288433"/>
              <a:ext cx="808828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6000" dirty="0"/>
                <a:t>Convert 18km/h to km/s</a:t>
              </a:r>
            </a:p>
          </p:txBody>
        </p:sp>
        <p:sp>
          <p:nvSpPr>
            <p:cNvPr id="3" name="Oval 2"/>
            <p:cNvSpPr/>
            <p:nvPr/>
          </p:nvSpPr>
          <p:spPr>
            <a:xfrm>
              <a:off x="1727658" y="434501"/>
              <a:ext cx="732909" cy="718952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590801" y="2394331"/>
            <a:ext cx="5464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Hours to Seconds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9021022" y="2394331"/>
                <a:ext cx="1955985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800" dirty="0">
                    <a:solidFill>
                      <a:srgbClr val="0000FF"/>
                    </a:solidFill>
                  </a:rPr>
                  <a:t>x </a:t>
                </a:r>
                <a14:m>
                  <m:oMath xmlns:m="http://schemas.openxmlformats.org/officeDocument/2006/math">
                    <m:r>
                      <a:rPr lang="en-GB" sz="4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3600</m:t>
                    </m:r>
                  </m:oMath>
                </a14:m>
                <a:endParaRPr lang="en-GB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1022" y="2394331"/>
                <a:ext cx="1955985" cy="830997"/>
              </a:xfrm>
              <a:prstGeom prst="rect">
                <a:avLst/>
              </a:prstGeom>
              <a:blipFill>
                <a:blip r:embed="rId4"/>
                <a:stretch>
                  <a:fillRect l="-14330" t="-16176" b="-389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330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7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7135087" y="4348729"/>
            <a:ext cx="39485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31.1 m/s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06438" y="1496213"/>
            <a:ext cx="650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Miles to metres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7933441" y="1496213"/>
                <a:ext cx="1955985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800" dirty="0">
                    <a:solidFill>
                      <a:srgbClr val="FF0000"/>
                    </a:solidFill>
                  </a:rPr>
                  <a:t>x </a:t>
                </a:r>
                <a14:m>
                  <m:oMath xmlns:m="http://schemas.openxmlformats.org/officeDocument/2006/math">
                    <m:r>
                      <a:rPr lang="en-GB" sz="4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4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600</m:t>
                    </m:r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3441" y="1496213"/>
                <a:ext cx="1955985" cy="830997"/>
              </a:xfrm>
              <a:prstGeom prst="rect">
                <a:avLst/>
              </a:prstGeom>
              <a:blipFill>
                <a:blip r:embed="rId2"/>
                <a:stretch>
                  <a:fillRect l="-14019" t="-16058" b="-379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219494" y="3926747"/>
                <a:ext cx="4603866" cy="20004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6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6600" b="0" i="1" smtClean="0">
                              <a:latin typeface="Cambria Math" panose="02040503050406030204" pitchFamily="18" charset="0"/>
                            </a:rPr>
                            <m:t>70 </m:t>
                          </m:r>
                          <m:r>
                            <m:rPr>
                              <m:nor/>
                            </m:rPr>
                            <a:rPr lang="en-GB" sz="6600" dirty="0">
                              <a:solidFill>
                                <a:srgbClr val="FF0000"/>
                              </a:solidFill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GB" sz="6600" b="0" i="0" dirty="0" smtClean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  <m:r>
                            <a:rPr lang="en-GB" sz="6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1600</m:t>
                          </m:r>
                        </m:num>
                        <m:den>
                          <m:r>
                            <a:rPr lang="en-GB" sz="6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m:rPr>
                              <m:nor/>
                            </m:rPr>
                            <a:rPr lang="en-GB" sz="66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GB" sz="6600" dirty="0" smtClean="0">
                              <a:solidFill>
                                <a:srgbClr val="0000FF"/>
                              </a:solidFill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GB" sz="6600" b="1" dirty="0"/>
                            <m:t> </m:t>
                          </m:r>
                          <m:r>
                            <a:rPr lang="en-GB" sz="66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3600</m:t>
                          </m:r>
                        </m:den>
                      </m:f>
                      <m:r>
                        <a:rPr lang="en-GB" sz="66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6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9494" y="3926747"/>
                <a:ext cx="4603866" cy="20004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1727658" y="288433"/>
            <a:ext cx="8864142" cy="1015663"/>
            <a:chOff x="1727658" y="288433"/>
            <a:chExt cx="8864142" cy="1015663"/>
          </a:xfrm>
        </p:grpSpPr>
        <p:sp>
          <p:nvSpPr>
            <p:cNvPr id="2" name="TextBox 1"/>
            <p:cNvSpPr txBox="1"/>
            <p:nvPr/>
          </p:nvSpPr>
          <p:spPr>
            <a:xfrm>
              <a:off x="2503513" y="288433"/>
              <a:ext cx="808828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6000" dirty="0"/>
                <a:t>Convert 70mph to m/s</a:t>
              </a:r>
            </a:p>
          </p:txBody>
        </p:sp>
        <p:sp>
          <p:nvSpPr>
            <p:cNvPr id="3" name="Oval 2"/>
            <p:cNvSpPr/>
            <p:nvPr/>
          </p:nvSpPr>
          <p:spPr>
            <a:xfrm>
              <a:off x="1727658" y="434501"/>
              <a:ext cx="732909" cy="71895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006438" y="2380477"/>
            <a:ext cx="5464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Hours to Seconds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7933441" y="2380477"/>
                <a:ext cx="1955985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800" dirty="0">
                    <a:solidFill>
                      <a:srgbClr val="0000FF"/>
                    </a:solidFill>
                  </a:rPr>
                  <a:t>x </a:t>
                </a:r>
                <a14:m>
                  <m:oMath xmlns:m="http://schemas.openxmlformats.org/officeDocument/2006/math">
                    <m:r>
                      <a:rPr lang="en-GB" sz="4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3600</m:t>
                    </m:r>
                  </m:oMath>
                </a14:m>
                <a:endParaRPr lang="en-GB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3441" y="2380477"/>
                <a:ext cx="1955985" cy="830997"/>
              </a:xfrm>
              <a:prstGeom prst="rect">
                <a:avLst/>
              </a:prstGeom>
              <a:blipFill>
                <a:blip r:embed="rId4"/>
                <a:stretch>
                  <a:fillRect l="-14019" t="-16058" b="-379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00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7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481486" y="4578802"/>
            <a:ext cx="4207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6.25 mph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79516" y="1641686"/>
            <a:ext cx="5464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Kilometres to Miles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7767185" y="1641686"/>
                <a:ext cx="1439818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800" dirty="0">
                    <a:solidFill>
                      <a:srgbClr val="FF0000"/>
                    </a:solidFill>
                  </a:rPr>
                  <a:t>÷ </a:t>
                </a:r>
                <a14:m>
                  <m:oMath xmlns:m="http://schemas.openxmlformats.org/officeDocument/2006/math">
                    <m:r>
                      <a:rPr lang="en-GB" sz="4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4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.6</m:t>
                    </m:r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7185" y="1641686"/>
                <a:ext cx="1439818" cy="830997"/>
              </a:xfrm>
              <a:prstGeom prst="rect">
                <a:avLst/>
              </a:prstGeom>
              <a:blipFill>
                <a:blip r:embed="rId2"/>
                <a:stretch>
                  <a:fillRect l="-19068" t="-16058" b="-379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071256" y="4167458"/>
                <a:ext cx="4368338" cy="19962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6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6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GB" sz="6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÷1.6</m:t>
                          </m:r>
                        </m:num>
                        <m:den>
                          <m:r>
                            <a:rPr lang="en-GB" sz="6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m:rPr>
                              <m:nor/>
                            </m:rPr>
                            <a:rPr lang="en-GB" sz="66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GB" sz="6600" dirty="0" smtClean="0">
                              <a:solidFill>
                                <a:srgbClr val="0000FF"/>
                              </a:solidFill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GB" sz="6600" b="1" dirty="0"/>
                            <m:t> </m:t>
                          </m:r>
                          <m:r>
                            <a:rPr lang="en-GB" sz="66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GB" sz="66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6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1256" y="4167458"/>
                <a:ext cx="4368338" cy="19962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1727658" y="288433"/>
            <a:ext cx="8718669" cy="1015663"/>
            <a:chOff x="1727658" y="288433"/>
            <a:chExt cx="8718669" cy="1015663"/>
          </a:xfrm>
        </p:grpSpPr>
        <p:sp>
          <p:nvSpPr>
            <p:cNvPr id="2" name="TextBox 1"/>
            <p:cNvSpPr txBox="1"/>
            <p:nvPr/>
          </p:nvSpPr>
          <p:spPr>
            <a:xfrm>
              <a:off x="2503513" y="288433"/>
              <a:ext cx="794281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6000" dirty="0"/>
                <a:t> Convert 10km/h to mph</a:t>
              </a:r>
            </a:p>
          </p:txBody>
        </p:sp>
        <p:sp>
          <p:nvSpPr>
            <p:cNvPr id="3" name="Oval 2"/>
            <p:cNvSpPr/>
            <p:nvPr/>
          </p:nvSpPr>
          <p:spPr>
            <a:xfrm>
              <a:off x="1727658" y="434501"/>
              <a:ext cx="732909" cy="71895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379516" y="2587528"/>
            <a:ext cx="5464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Hours to Hours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8044276" y="2587528"/>
                <a:ext cx="931665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800" dirty="0">
                    <a:solidFill>
                      <a:srgbClr val="0000FF"/>
                    </a:solidFill>
                  </a:rPr>
                  <a:t>x </a:t>
                </a:r>
                <a14:m>
                  <m:oMath xmlns:m="http://schemas.openxmlformats.org/officeDocument/2006/math">
                    <m:r>
                      <a:rPr lang="en-GB" sz="48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4276" y="2587528"/>
                <a:ext cx="931665" cy="830997"/>
              </a:xfrm>
              <a:prstGeom prst="rect">
                <a:avLst/>
              </a:prstGeom>
              <a:blipFill>
                <a:blip r:embed="rId4"/>
                <a:stretch>
                  <a:fillRect l="-30263" t="-16058" b="-379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612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7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331524" y="4418002"/>
            <a:ext cx="51189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5.56 km/s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90801" y="1510067"/>
            <a:ext cx="650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Kilometres to kilometres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9021022" y="1510067"/>
                <a:ext cx="931665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800" dirty="0">
                    <a:solidFill>
                      <a:srgbClr val="FF0000"/>
                    </a:solidFill>
                  </a:rPr>
                  <a:t>x </a:t>
                </a:r>
                <a14:m>
                  <m:oMath xmlns:m="http://schemas.openxmlformats.org/officeDocument/2006/math">
                    <m:r>
                      <a:rPr lang="en-GB" sz="4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1022" y="1510067"/>
                <a:ext cx="931665" cy="830997"/>
              </a:xfrm>
              <a:prstGeom prst="rect">
                <a:avLst/>
              </a:prstGeom>
              <a:blipFill>
                <a:blip r:embed="rId2"/>
                <a:stretch>
                  <a:fillRect l="-30065" t="-16176" b="-389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368829" y="3892111"/>
                <a:ext cx="4962695" cy="20004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6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6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6600" b="0" i="1" smtClean="0">
                              <a:latin typeface="Cambria Math" panose="02040503050406030204" pitchFamily="18" charset="0"/>
                            </a:rPr>
                            <m:t>0,</m:t>
                          </m:r>
                          <m:r>
                            <a:rPr lang="en-GB" sz="6600" b="0" i="1" smtClean="0">
                              <a:latin typeface="Cambria Math" panose="02040503050406030204" pitchFamily="18" charset="0"/>
                            </a:rPr>
                            <m:t>000 </m:t>
                          </m:r>
                          <m:r>
                            <m:rPr>
                              <m:nor/>
                            </m:rPr>
                            <a:rPr lang="en-GB" sz="6600" dirty="0">
                              <a:solidFill>
                                <a:srgbClr val="FF0000"/>
                              </a:solidFill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GB" sz="6600" b="0" i="0" dirty="0" smtClean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  <m:r>
                            <a:rPr lang="en-GB" sz="6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6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m:rPr>
                              <m:nor/>
                            </m:rPr>
                            <a:rPr lang="en-GB" sz="66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GB" sz="6600" dirty="0" smtClean="0">
                              <a:solidFill>
                                <a:srgbClr val="0000FF"/>
                              </a:solidFill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GB" sz="6600" b="1" dirty="0"/>
                            <m:t> </m:t>
                          </m:r>
                          <m:r>
                            <a:rPr lang="en-GB" sz="66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3600</m:t>
                          </m:r>
                        </m:den>
                      </m:f>
                      <m:r>
                        <a:rPr lang="en-GB" sz="66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6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8829" y="3892111"/>
                <a:ext cx="4962695" cy="20004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1180403" y="317393"/>
            <a:ext cx="10187251" cy="1015663"/>
            <a:chOff x="1727658" y="277626"/>
            <a:chExt cx="10187251" cy="1015663"/>
          </a:xfrm>
        </p:grpSpPr>
        <p:sp>
          <p:nvSpPr>
            <p:cNvPr id="2" name="TextBox 1"/>
            <p:cNvSpPr txBox="1"/>
            <p:nvPr/>
          </p:nvSpPr>
          <p:spPr>
            <a:xfrm>
              <a:off x="2690221" y="277626"/>
              <a:ext cx="922468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6000" dirty="0"/>
                <a:t>Convert 20,000km/h to km/s</a:t>
              </a:r>
            </a:p>
          </p:txBody>
        </p:sp>
        <p:sp>
          <p:nvSpPr>
            <p:cNvPr id="3" name="Oval 2"/>
            <p:cNvSpPr/>
            <p:nvPr/>
          </p:nvSpPr>
          <p:spPr>
            <a:xfrm>
              <a:off x="1727658" y="425981"/>
              <a:ext cx="732909" cy="718952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590801" y="2394331"/>
            <a:ext cx="5464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Hours to Seconds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9021022" y="2394331"/>
                <a:ext cx="1955985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800" dirty="0">
                    <a:solidFill>
                      <a:srgbClr val="0000FF"/>
                    </a:solidFill>
                  </a:rPr>
                  <a:t>x </a:t>
                </a:r>
                <a14:m>
                  <m:oMath xmlns:m="http://schemas.openxmlformats.org/officeDocument/2006/math">
                    <m:r>
                      <a:rPr lang="en-GB" sz="4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3600</m:t>
                    </m:r>
                  </m:oMath>
                </a14:m>
                <a:endParaRPr lang="en-GB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1022" y="2394331"/>
                <a:ext cx="1955985" cy="830997"/>
              </a:xfrm>
              <a:prstGeom prst="rect">
                <a:avLst/>
              </a:prstGeom>
              <a:blipFill>
                <a:blip r:embed="rId4"/>
                <a:stretch>
                  <a:fillRect l="-14330" t="-16176" b="-389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983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7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989615" y="4293311"/>
            <a:ext cx="39485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3.56 m/s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23064" y="1496213"/>
            <a:ext cx="45138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Miles to metres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7933441" y="1496213"/>
                <a:ext cx="1955985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800" dirty="0">
                    <a:solidFill>
                      <a:srgbClr val="FF0000"/>
                    </a:solidFill>
                  </a:rPr>
                  <a:t>x </a:t>
                </a:r>
                <a14:m>
                  <m:oMath xmlns:m="http://schemas.openxmlformats.org/officeDocument/2006/math">
                    <m:r>
                      <a:rPr lang="en-GB" sz="4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4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600</m:t>
                    </m:r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3441" y="1496213"/>
                <a:ext cx="1955985" cy="830997"/>
              </a:xfrm>
              <a:prstGeom prst="rect">
                <a:avLst/>
              </a:prstGeom>
              <a:blipFill>
                <a:blip r:embed="rId2"/>
                <a:stretch>
                  <a:fillRect l="-14019" t="-16058" b="-379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074022" y="3871329"/>
                <a:ext cx="4603866" cy="20004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6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6600" b="0" i="1" smtClean="0">
                              <a:latin typeface="Cambria Math" panose="02040503050406030204" pitchFamily="18" charset="0"/>
                            </a:rPr>
                            <m:t> 8 </m:t>
                          </m:r>
                          <m:r>
                            <m:rPr>
                              <m:nor/>
                            </m:rPr>
                            <a:rPr lang="en-GB" sz="6600" dirty="0">
                              <a:solidFill>
                                <a:srgbClr val="FF0000"/>
                              </a:solidFill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GB" sz="6600" b="0" i="0" dirty="0" smtClean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  <m:r>
                            <a:rPr lang="en-GB" sz="6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1600</m:t>
                          </m:r>
                        </m:num>
                        <m:den>
                          <m:r>
                            <a:rPr lang="en-GB" sz="6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m:rPr>
                              <m:nor/>
                            </m:rPr>
                            <a:rPr lang="en-GB" sz="6600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GB" sz="6600" dirty="0" smtClean="0">
                              <a:solidFill>
                                <a:srgbClr val="0000FF"/>
                              </a:solidFill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GB" sz="6600" b="1" dirty="0"/>
                            <m:t> </m:t>
                          </m:r>
                          <m:r>
                            <a:rPr lang="en-GB" sz="66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3600</m:t>
                          </m:r>
                        </m:den>
                      </m:f>
                      <m:r>
                        <a:rPr lang="en-GB" sz="66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6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4022" y="3871329"/>
                <a:ext cx="4603866" cy="20004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1727658" y="288433"/>
            <a:ext cx="8864142" cy="1015663"/>
            <a:chOff x="1727658" y="288433"/>
            <a:chExt cx="8864142" cy="1015663"/>
          </a:xfrm>
        </p:grpSpPr>
        <p:sp>
          <p:nvSpPr>
            <p:cNvPr id="2" name="TextBox 1"/>
            <p:cNvSpPr txBox="1"/>
            <p:nvPr/>
          </p:nvSpPr>
          <p:spPr>
            <a:xfrm>
              <a:off x="2503513" y="288433"/>
              <a:ext cx="808828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6000" dirty="0"/>
                <a:t>Convert 8mph to m/s</a:t>
              </a:r>
            </a:p>
          </p:txBody>
        </p:sp>
        <p:sp>
          <p:nvSpPr>
            <p:cNvPr id="3" name="Oval 2"/>
            <p:cNvSpPr/>
            <p:nvPr/>
          </p:nvSpPr>
          <p:spPr>
            <a:xfrm>
              <a:off x="1727658" y="434501"/>
              <a:ext cx="732909" cy="718952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023064" y="2380477"/>
            <a:ext cx="4790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Hours to Seconds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7933441" y="2380477"/>
                <a:ext cx="1955985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800" dirty="0">
                    <a:solidFill>
                      <a:srgbClr val="0000FF"/>
                    </a:solidFill>
                  </a:rPr>
                  <a:t>x </a:t>
                </a:r>
                <a14:m>
                  <m:oMath xmlns:m="http://schemas.openxmlformats.org/officeDocument/2006/math">
                    <m:r>
                      <a:rPr lang="en-GB" sz="4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3600</m:t>
                    </m:r>
                  </m:oMath>
                </a14:m>
                <a:endParaRPr lang="en-GB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3441" y="2380477"/>
                <a:ext cx="1955985" cy="830997"/>
              </a:xfrm>
              <a:prstGeom prst="rect">
                <a:avLst/>
              </a:prstGeom>
              <a:blipFill>
                <a:blip r:embed="rId4"/>
                <a:stretch>
                  <a:fillRect l="-14019" t="-16058" b="-379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259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7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6348" y="316695"/>
            <a:ext cx="107622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Usain Bolt holds the world record </a:t>
            </a:r>
          </a:p>
          <a:p>
            <a:pPr algn="ctr"/>
            <a:r>
              <a:rPr lang="en-GB" sz="5400" dirty="0"/>
              <a:t>for the 200 metres.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56845" y="2392803"/>
            <a:ext cx="63812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What is his speed in </a:t>
            </a:r>
          </a:p>
          <a:p>
            <a:pPr algn="ctr"/>
            <a:r>
              <a:rPr lang="en-GB" sz="5400" b="1" dirty="0"/>
              <a:t>km per hour</a:t>
            </a:r>
            <a:r>
              <a:rPr lang="en-GB" sz="5400" dirty="0"/>
              <a:t>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548" y="2305050"/>
            <a:ext cx="4286250" cy="2857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685072" y="4835961"/>
            <a:ext cx="3347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/>
              <a:t>37.52 m/s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557798" y="4586347"/>
                <a:ext cx="4127274" cy="13644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 200</m:t>
                          </m:r>
                          <m:r>
                            <a:rPr lang="en-GB" sz="4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÷</m:t>
                          </m:r>
                          <m:r>
                            <a:rPr lang="en-GB" sz="4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1000</m:t>
                          </m:r>
                        </m:num>
                        <m:den>
                          <m:r>
                            <a:rPr lang="en-GB" sz="4400" b="0" i="1" smtClean="0">
                              <a:latin typeface="Cambria Math" panose="02040503050406030204" pitchFamily="18" charset="0"/>
                            </a:rPr>
                            <m:t>19.19</m:t>
                          </m:r>
                          <m:r>
                            <a:rPr lang="en-GB" sz="4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÷</m:t>
                          </m:r>
                          <m:r>
                            <a:rPr lang="en-GB" sz="4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3600</m:t>
                          </m:r>
                        </m:den>
                      </m:f>
                      <m:r>
                        <a:rPr lang="en-GB" sz="4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4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7798" y="4586347"/>
                <a:ext cx="4127274" cy="13644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356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9883" y="349132"/>
            <a:ext cx="860090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/>
              <a:t>Convert</a:t>
            </a:r>
            <a:r>
              <a:rPr lang="en-GB" sz="8800" dirty="0"/>
              <a:t> </a:t>
            </a:r>
          </a:p>
          <a:p>
            <a:pPr algn="ctr"/>
            <a:r>
              <a:rPr lang="en-GB" sz="8800" dirty="0">
                <a:solidFill>
                  <a:srgbClr val="0000FF"/>
                </a:solidFill>
              </a:rPr>
              <a:t>1 Hour </a:t>
            </a:r>
            <a:r>
              <a:rPr lang="en-GB" sz="8800" dirty="0"/>
              <a:t>to </a:t>
            </a:r>
            <a:r>
              <a:rPr lang="en-GB" sz="8800" dirty="0">
                <a:solidFill>
                  <a:srgbClr val="FF0000"/>
                </a:solidFill>
              </a:rPr>
              <a:t>Minutes</a:t>
            </a:r>
            <a:endParaRPr lang="en-GB" sz="8800" dirty="0"/>
          </a:p>
        </p:txBody>
      </p:sp>
      <p:sp>
        <p:nvSpPr>
          <p:cNvPr id="5" name="TextBox 4"/>
          <p:cNvSpPr txBox="1"/>
          <p:nvPr/>
        </p:nvSpPr>
        <p:spPr>
          <a:xfrm>
            <a:off x="1680556" y="3931571"/>
            <a:ext cx="88308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rgbClr val="0000FF"/>
                </a:solidFill>
              </a:rPr>
              <a:t>1 hour </a:t>
            </a:r>
            <a:r>
              <a:rPr lang="en-GB" sz="9600" dirty="0"/>
              <a:t>= </a:t>
            </a:r>
            <a:r>
              <a:rPr lang="en-GB" sz="9600" dirty="0">
                <a:solidFill>
                  <a:srgbClr val="FF0000"/>
                </a:solidFill>
              </a:rPr>
              <a:t>60 </a:t>
            </a:r>
            <a:r>
              <a:rPr lang="en-GB" sz="9600" dirty="0" err="1">
                <a:solidFill>
                  <a:srgbClr val="FF0000"/>
                </a:solidFill>
              </a:rPr>
              <a:t>mins</a:t>
            </a:r>
            <a:r>
              <a:rPr lang="en-GB" sz="96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26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40130" y="459969"/>
            <a:ext cx="860090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/>
              <a:t>Convert</a:t>
            </a:r>
            <a:r>
              <a:rPr lang="en-GB" sz="8800" dirty="0"/>
              <a:t> </a:t>
            </a:r>
          </a:p>
          <a:p>
            <a:pPr algn="ctr"/>
            <a:r>
              <a:rPr lang="en-GB" sz="8800" dirty="0">
                <a:solidFill>
                  <a:srgbClr val="0000FF"/>
                </a:solidFill>
              </a:rPr>
              <a:t>1 Hour </a:t>
            </a:r>
            <a:r>
              <a:rPr lang="en-GB" sz="8800" dirty="0"/>
              <a:t>to </a:t>
            </a:r>
            <a:r>
              <a:rPr lang="en-GB" sz="8800" dirty="0">
                <a:solidFill>
                  <a:srgbClr val="FF0000"/>
                </a:solidFill>
              </a:rPr>
              <a:t>Seconds</a:t>
            </a:r>
            <a:endParaRPr lang="en-GB" sz="8800" dirty="0"/>
          </a:p>
        </p:txBody>
      </p:sp>
      <p:sp>
        <p:nvSpPr>
          <p:cNvPr id="5" name="TextBox 4"/>
          <p:cNvSpPr txBox="1"/>
          <p:nvPr/>
        </p:nvSpPr>
        <p:spPr>
          <a:xfrm>
            <a:off x="1553094" y="3914945"/>
            <a:ext cx="91647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rgbClr val="0000FF"/>
                </a:solidFill>
              </a:rPr>
              <a:t>1 hour </a:t>
            </a:r>
            <a:r>
              <a:rPr lang="en-GB" sz="9600" dirty="0"/>
              <a:t>= </a:t>
            </a:r>
            <a:r>
              <a:rPr lang="en-GB" sz="9600" dirty="0">
                <a:solidFill>
                  <a:srgbClr val="FF0000"/>
                </a:solidFill>
              </a:rPr>
              <a:t>3600 sec</a:t>
            </a:r>
          </a:p>
        </p:txBody>
      </p:sp>
    </p:spTree>
    <p:extLst>
      <p:ext uri="{BB962C8B-B14F-4D97-AF65-F5344CB8AC3E}">
        <p14:creationId xmlns:p14="http://schemas.microsoft.com/office/powerpoint/2010/main" val="302777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1302" y="520929"/>
            <a:ext cx="1146048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/>
              <a:t>Convert</a:t>
            </a:r>
            <a:r>
              <a:rPr lang="en-GB" sz="8800" dirty="0"/>
              <a:t> </a:t>
            </a:r>
          </a:p>
          <a:p>
            <a:pPr algn="ctr"/>
            <a:r>
              <a:rPr lang="en-GB" sz="8800" dirty="0">
                <a:solidFill>
                  <a:srgbClr val="0000FF"/>
                </a:solidFill>
              </a:rPr>
              <a:t>30 seconds </a:t>
            </a:r>
            <a:r>
              <a:rPr lang="en-GB" sz="8800" dirty="0"/>
              <a:t>to </a:t>
            </a:r>
            <a:r>
              <a:rPr lang="en-GB" sz="8800" dirty="0">
                <a:solidFill>
                  <a:srgbClr val="FF0000"/>
                </a:solidFill>
              </a:rPr>
              <a:t>minutes</a:t>
            </a:r>
            <a:endParaRPr lang="en-GB" sz="8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679170" y="3975905"/>
                <a:ext cx="8667404" cy="17138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9600" dirty="0">
                    <a:solidFill>
                      <a:srgbClr val="0000FF"/>
                    </a:solidFill>
                  </a:rPr>
                  <a:t>30 sec </a:t>
                </a:r>
                <a:r>
                  <a:rPr lang="en-GB" sz="9600" dirty="0"/>
                  <a:t>=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96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960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9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9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9600" dirty="0">
                    <a:solidFill>
                      <a:srgbClr val="FF0000"/>
                    </a:solidFill>
                  </a:rPr>
                  <a:t> min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9170" y="3975905"/>
                <a:ext cx="8667404" cy="1713867"/>
              </a:xfrm>
              <a:prstGeom prst="rect">
                <a:avLst/>
              </a:prstGeom>
              <a:blipFill>
                <a:blip r:embed="rId2"/>
                <a:stretch>
                  <a:fillRect t="-17794" b="-320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75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3717" y="637307"/>
            <a:ext cx="1146048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/>
              <a:t>Convert</a:t>
            </a:r>
            <a:r>
              <a:rPr lang="en-GB" sz="8800" dirty="0"/>
              <a:t> </a:t>
            </a:r>
          </a:p>
          <a:p>
            <a:pPr algn="ctr"/>
            <a:r>
              <a:rPr lang="en-GB" sz="8800" dirty="0">
                <a:solidFill>
                  <a:srgbClr val="0000FF"/>
                </a:solidFill>
              </a:rPr>
              <a:t>3600 seconds </a:t>
            </a:r>
            <a:r>
              <a:rPr lang="en-GB" sz="8800" dirty="0"/>
              <a:t>to </a:t>
            </a:r>
            <a:r>
              <a:rPr lang="en-GB" sz="8800" dirty="0">
                <a:solidFill>
                  <a:srgbClr val="FF0000"/>
                </a:solidFill>
              </a:rPr>
              <a:t>hours</a:t>
            </a:r>
            <a:endParaRPr lang="en-GB" sz="8800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4064574"/>
            <a:ext cx="96095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rgbClr val="0000FF"/>
                </a:solidFill>
              </a:rPr>
              <a:t>3600 sec </a:t>
            </a:r>
            <a:r>
              <a:rPr lang="en-GB" sz="9600" dirty="0"/>
              <a:t>= </a:t>
            </a:r>
            <a:r>
              <a:rPr lang="en-GB" sz="9600" dirty="0">
                <a:solidFill>
                  <a:srgbClr val="FF0000"/>
                </a:solidFill>
              </a:rPr>
              <a:t>1</a:t>
            </a:r>
            <a:r>
              <a:rPr lang="en-GB" sz="9600" dirty="0"/>
              <a:t> </a:t>
            </a:r>
            <a:r>
              <a:rPr lang="en-GB" sz="9600" dirty="0">
                <a:solidFill>
                  <a:srgbClr val="FF0000"/>
                </a:solidFill>
              </a:rPr>
              <a:t>hours</a:t>
            </a:r>
          </a:p>
        </p:txBody>
      </p:sp>
    </p:spTree>
    <p:extLst>
      <p:ext uri="{BB962C8B-B14F-4D97-AF65-F5344CB8AC3E}">
        <p14:creationId xmlns:p14="http://schemas.microsoft.com/office/powerpoint/2010/main" val="251596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6740" y="576346"/>
            <a:ext cx="1097834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/>
              <a:t>Convert</a:t>
            </a:r>
            <a:r>
              <a:rPr lang="en-GB" sz="8800" dirty="0"/>
              <a:t> </a:t>
            </a:r>
          </a:p>
          <a:p>
            <a:pPr algn="ctr"/>
            <a:r>
              <a:rPr lang="en-GB" sz="8800" dirty="0">
                <a:solidFill>
                  <a:srgbClr val="0000FF"/>
                </a:solidFill>
              </a:rPr>
              <a:t>1.2 Kilograms </a:t>
            </a:r>
            <a:r>
              <a:rPr lang="en-GB" sz="8800" dirty="0"/>
              <a:t>to </a:t>
            </a:r>
            <a:r>
              <a:rPr lang="en-GB" sz="8800" dirty="0">
                <a:solidFill>
                  <a:srgbClr val="FF0000"/>
                </a:solidFill>
              </a:rPr>
              <a:t>Grams</a:t>
            </a:r>
            <a:endParaRPr lang="en-GB" sz="8800" dirty="0"/>
          </a:p>
        </p:txBody>
      </p:sp>
      <p:sp>
        <p:nvSpPr>
          <p:cNvPr id="5" name="TextBox 4"/>
          <p:cNvSpPr txBox="1"/>
          <p:nvPr/>
        </p:nvSpPr>
        <p:spPr>
          <a:xfrm>
            <a:off x="1513609" y="4014697"/>
            <a:ext cx="91647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rgbClr val="0000FF"/>
                </a:solidFill>
              </a:rPr>
              <a:t>1 kg </a:t>
            </a:r>
            <a:r>
              <a:rPr lang="en-GB" sz="9600" dirty="0"/>
              <a:t>= </a:t>
            </a:r>
            <a:r>
              <a:rPr lang="en-GB" sz="9600" dirty="0">
                <a:solidFill>
                  <a:srgbClr val="FF0000"/>
                </a:solidFill>
              </a:rPr>
              <a:t>1200 g</a:t>
            </a:r>
          </a:p>
        </p:txBody>
      </p:sp>
    </p:spTree>
    <p:extLst>
      <p:ext uri="{BB962C8B-B14F-4D97-AF65-F5344CB8AC3E}">
        <p14:creationId xmlns:p14="http://schemas.microsoft.com/office/powerpoint/2010/main" val="392649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3098" y="615139"/>
            <a:ext cx="1097834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/>
              <a:t>Convert</a:t>
            </a:r>
            <a:r>
              <a:rPr lang="en-GB" sz="8800" dirty="0"/>
              <a:t> </a:t>
            </a:r>
          </a:p>
          <a:p>
            <a:pPr algn="ctr"/>
            <a:r>
              <a:rPr lang="en-GB" sz="8800" dirty="0">
                <a:solidFill>
                  <a:srgbClr val="0000FF"/>
                </a:solidFill>
              </a:rPr>
              <a:t>1 Kilograms </a:t>
            </a:r>
            <a:r>
              <a:rPr lang="en-GB" sz="8800" dirty="0"/>
              <a:t>to </a:t>
            </a:r>
            <a:r>
              <a:rPr lang="en-GB" sz="8800" dirty="0">
                <a:solidFill>
                  <a:srgbClr val="FF0000"/>
                </a:solidFill>
              </a:rPr>
              <a:t>Grams</a:t>
            </a:r>
            <a:endParaRPr lang="en-GB" sz="8800" dirty="0"/>
          </a:p>
        </p:txBody>
      </p:sp>
      <p:sp>
        <p:nvSpPr>
          <p:cNvPr id="5" name="TextBox 4"/>
          <p:cNvSpPr txBox="1"/>
          <p:nvPr/>
        </p:nvSpPr>
        <p:spPr>
          <a:xfrm>
            <a:off x="1469967" y="4053490"/>
            <a:ext cx="91647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rgbClr val="0000FF"/>
                </a:solidFill>
              </a:rPr>
              <a:t>1 kg </a:t>
            </a:r>
            <a:r>
              <a:rPr lang="en-GB" sz="9600" dirty="0"/>
              <a:t>= </a:t>
            </a:r>
            <a:r>
              <a:rPr lang="en-GB" sz="9600" dirty="0">
                <a:solidFill>
                  <a:srgbClr val="FF0000"/>
                </a:solidFill>
              </a:rPr>
              <a:t>1000 g</a:t>
            </a:r>
          </a:p>
        </p:txBody>
      </p:sp>
    </p:spTree>
    <p:extLst>
      <p:ext uri="{BB962C8B-B14F-4D97-AF65-F5344CB8AC3E}">
        <p14:creationId xmlns:p14="http://schemas.microsoft.com/office/powerpoint/2010/main" val="266988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" y="515387"/>
            <a:ext cx="1167106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b="1" dirty="0"/>
              <a:t>Convert</a:t>
            </a:r>
            <a:r>
              <a:rPr lang="en-GB" sz="8800" dirty="0"/>
              <a:t> </a:t>
            </a:r>
          </a:p>
          <a:p>
            <a:pPr algn="ctr"/>
            <a:r>
              <a:rPr lang="en-GB" sz="8800" dirty="0">
                <a:solidFill>
                  <a:srgbClr val="0000FF"/>
                </a:solidFill>
              </a:rPr>
              <a:t>20 minutes </a:t>
            </a:r>
            <a:r>
              <a:rPr lang="en-GB" sz="8800" dirty="0"/>
              <a:t>to </a:t>
            </a:r>
            <a:r>
              <a:rPr lang="en-GB" sz="8800" dirty="0">
                <a:solidFill>
                  <a:srgbClr val="FF0000"/>
                </a:solidFill>
              </a:rPr>
              <a:t>Seconds</a:t>
            </a:r>
            <a:endParaRPr lang="en-GB" sz="8800" dirty="0"/>
          </a:p>
        </p:txBody>
      </p:sp>
      <p:sp>
        <p:nvSpPr>
          <p:cNvPr id="5" name="TextBox 4"/>
          <p:cNvSpPr txBox="1"/>
          <p:nvPr/>
        </p:nvSpPr>
        <p:spPr>
          <a:xfrm>
            <a:off x="1020386" y="3970363"/>
            <a:ext cx="9996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rgbClr val="0000FF"/>
                </a:solidFill>
              </a:rPr>
              <a:t>20 </a:t>
            </a:r>
            <a:r>
              <a:rPr lang="en-GB" sz="9600" dirty="0" err="1">
                <a:solidFill>
                  <a:srgbClr val="0000FF"/>
                </a:solidFill>
              </a:rPr>
              <a:t>mins</a:t>
            </a:r>
            <a:r>
              <a:rPr lang="en-GB" sz="9600" dirty="0">
                <a:solidFill>
                  <a:srgbClr val="0000FF"/>
                </a:solidFill>
              </a:rPr>
              <a:t> </a:t>
            </a:r>
            <a:r>
              <a:rPr lang="en-GB" sz="9600" dirty="0"/>
              <a:t>= </a:t>
            </a:r>
            <a:r>
              <a:rPr lang="en-GB" sz="9600" dirty="0">
                <a:solidFill>
                  <a:srgbClr val="FF0000"/>
                </a:solidFill>
              </a:rPr>
              <a:t>1200 sec</a:t>
            </a:r>
          </a:p>
        </p:txBody>
      </p:sp>
    </p:spTree>
    <p:extLst>
      <p:ext uri="{BB962C8B-B14F-4D97-AF65-F5344CB8AC3E}">
        <p14:creationId xmlns:p14="http://schemas.microsoft.com/office/powerpoint/2010/main" val="139128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9381" y="215621"/>
            <a:ext cx="116655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Usain Bolt holds the world record </a:t>
            </a:r>
          </a:p>
          <a:p>
            <a:pPr algn="ctr"/>
            <a:r>
              <a:rPr lang="en-GB" sz="6000" dirty="0"/>
              <a:t>for the 100 metres.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25"/>
          <a:stretch/>
        </p:blipFill>
        <p:spPr>
          <a:xfrm>
            <a:off x="681645" y="3042272"/>
            <a:ext cx="4228933" cy="26349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72976" y="2778774"/>
            <a:ext cx="63812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/>
              <a:t>What is his speed in </a:t>
            </a:r>
          </a:p>
          <a:p>
            <a:pPr algn="ctr"/>
            <a:r>
              <a:rPr lang="en-GB" sz="6000" b="1" dirty="0"/>
              <a:t>km per hour</a:t>
            </a:r>
            <a:r>
              <a:rPr lang="en-GB" sz="6000" dirty="0"/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66938" y="4787929"/>
            <a:ext cx="594341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/>
              <a:t>37.58 km/hour</a:t>
            </a:r>
          </a:p>
        </p:txBody>
      </p:sp>
    </p:spTree>
    <p:extLst>
      <p:ext uri="{BB962C8B-B14F-4D97-AF65-F5344CB8AC3E}">
        <p14:creationId xmlns:p14="http://schemas.microsoft.com/office/powerpoint/2010/main" val="271274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278</Words>
  <Application>Microsoft Office PowerPoint</Application>
  <PresentationFormat>Widescreen</PresentationFormat>
  <Paragraphs>84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Stewart Gale</dc:creator>
  <cp:lastModifiedBy>Stewart Gale</cp:lastModifiedBy>
  <cp:revision>52</cp:revision>
  <dcterms:created xsi:type="dcterms:W3CDTF">2016-02-17T06:52:27Z</dcterms:created>
  <dcterms:modified xsi:type="dcterms:W3CDTF">2022-11-16T17:48:52Z</dcterms:modified>
</cp:coreProperties>
</file>